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57" r:id="rId8"/>
    <p:sldId id="261" r:id="rId9"/>
  </p:sldIdLst>
  <p:sldSz cx="9144000" cy="6858000" type="screen4x3"/>
  <p:notesSz cx="6858000" cy="9144000"/>
  <p:custDataLst>
    <p:tags r:id="rId1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DCEB"/>
    <a:srgbClr val="5296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>
      <p:cViewPr varScale="1">
        <p:scale>
          <a:sx n="83" d="100"/>
          <a:sy n="83" d="100"/>
        </p:scale>
        <p:origin x="1219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5048" y="2636912"/>
            <a:ext cx="8568952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116632"/>
            <a:ext cx="5976664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116632"/>
            <a:ext cx="66967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99938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4%D0%B5%D0%B4%D0%B5%D1%80%D0%B0%D1%82%D0%B8%D0%B2%D0%BD%D0%BE%D0%B5_%D1%83%D1%81%D1%82%D1%80%D0%BE%D0%B9%D1%81%D1%82%D0%B2%D0%BE_%D0%A0%D0%BE%D1%81%D1%81%D0%B8%D0%B8" TargetMode="External"/><Relationship Id="rId7" Type="http://schemas.openxmlformats.org/officeDocument/2006/relationships/hyperlink" Target="https://icons8.ru/icon/23660/%D1%80%D1%83%D0%B1%D0%BB%D1%8C" TargetMode="External"/><Relationship Id="rId2" Type="http://schemas.openxmlformats.org/officeDocument/2006/relationships/hyperlink" Target="https://presentation-creation.ru/powerpoint-templates/zakon-i-zakonodatelstvo/833-zvonok-advokatu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pravochnick.ru/pravo_i_yurisprudenciya/chto_takoe_gosudarstvo/osnovnye_priznaki_gosudarstva/" TargetMode="External"/><Relationship Id="rId5" Type="http://schemas.openxmlformats.org/officeDocument/2006/relationships/hyperlink" Target="https://iksanova.1c-umi.ru/1_kurs/1_powerpoint/" TargetMode="External"/><Relationship Id="rId4" Type="http://schemas.openxmlformats.org/officeDocument/2006/relationships/hyperlink" Target="https://nsportal.ru/shkola/obshchestvoznanie/library/2013/09/19/test-po-teme-obshchestvo-10-klas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05880" y="3242593"/>
            <a:ext cx="6732240" cy="749945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Тест по обществознанию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88640"/>
            <a:ext cx="9144000" cy="1015663"/>
          </a:xfrm>
          <a:prstGeom prst="rect">
            <a:avLst/>
          </a:prstGeom>
          <a:solidFill>
            <a:schemeClr val="bg1"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kern="0" normalizeH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NewRomanPSMT"/>
                <a:cs typeface="Times New Roman" pitchFamily="18" charset="0"/>
              </a:rPr>
              <a:t>Автономная некоммерческая организация высшего образования</a:t>
            </a:r>
            <a:endParaRPr kumimoji="0" lang="ru-RU" sz="2000" i="0" u="none" strike="noStrike" kern="0" normalizeH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kern="0" normalizeH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NewRomanPSMT"/>
                <a:cs typeface="Times New Roman" pitchFamily="18" charset="0"/>
              </a:rPr>
              <a:t>«Российский новый университет»</a:t>
            </a:r>
            <a:endParaRPr kumimoji="0" lang="ru-RU" sz="2000" i="0" u="none" strike="noStrike" kern="0" normalizeH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kern="0" normalizeH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NewRomanPSMT"/>
                <a:cs typeface="Times New Roman" pitchFamily="18" charset="0"/>
              </a:rPr>
              <a:t>Колледж</a:t>
            </a:r>
            <a:endParaRPr kumimoji="0" lang="ru-RU" sz="2000" i="0" u="none" strike="noStrike" kern="0" normalizeH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1"/>
          <p:cNvSpPr txBox="1">
            <a:spLocks noChangeArrowheads="1"/>
          </p:cNvSpPr>
          <p:nvPr/>
        </p:nvSpPr>
        <p:spPr bwMode="auto">
          <a:xfrm>
            <a:off x="-180528" y="2780928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indent="450850" fontAlgn="base">
              <a:spcAft>
                <a:spcPct val="0"/>
              </a:spcAft>
            </a:pPr>
            <a:r>
              <a:rPr lang="ru-RU" sz="2400" kern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Применение триггеров в презентации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4241773"/>
            <a:ext cx="446405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 обучающийся</a:t>
            </a:r>
          </a:p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очной формы обучения</a:t>
            </a:r>
          </a:p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</a:t>
            </a:r>
            <a:r>
              <a:rPr lang="ru-RU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116БК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Асылтанова Дана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Специальность 40.02.01</a:t>
            </a:r>
          </a:p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Право и организация социального обеспечения </a:t>
            </a:r>
          </a:p>
          <a:p>
            <a:r>
              <a:rPr lang="ru-RU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endParaRPr lang="ru-RU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Иксанова Элла Борисовна</a:t>
            </a:r>
          </a:p>
        </p:txBody>
      </p:sp>
      <p:sp>
        <p:nvSpPr>
          <p:cNvPr id="6" name="Стрелка вправо 5">
            <a:hlinkClick r:id="" action="ppaction://hlinkshowjump?jump=nextslide"/>
          </p:cNvPr>
          <p:cNvSpPr/>
          <p:nvPr/>
        </p:nvSpPr>
        <p:spPr>
          <a:xfrm>
            <a:off x="8081120" y="6395048"/>
            <a:ext cx="882352" cy="432048"/>
          </a:xfrm>
          <a:prstGeom prst="rightArrow">
            <a:avLst/>
          </a:prstGeom>
          <a:gradFill>
            <a:gsLst>
              <a:gs pos="4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0" scaled="1"/>
          </a:gra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239852" y="642640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Москва, 2020</a:t>
            </a: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Пояснение к выполнению</a:t>
            </a:r>
            <a:endParaRPr lang="ru-RU" dirty="0"/>
          </a:p>
        </p:txBody>
      </p:sp>
      <p:grpSp>
        <p:nvGrpSpPr>
          <p:cNvPr id="47" name="Group 73"/>
          <p:cNvGrpSpPr>
            <a:grpSpLocks/>
          </p:cNvGrpSpPr>
          <p:nvPr/>
        </p:nvGrpSpPr>
        <p:grpSpPr bwMode="auto">
          <a:xfrm>
            <a:off x="1323975" y="2133600"/>
            <a:ext cx="3390900" cy="3119438"/>
            <a:chOff x="666" y="1344"/>
            <a:chExt cx="2136" cy="1965"/>
          </a:xfrm>
        </p:grpSpPr>
        <p:sp>
          <p:nvSpPr>
            <p:cNvPr id="48" name="AutoShape 74"/>
            <p:cNvSpPr>
              <a:spLocks noChangeArrowheads="1"/>
            </p:cNvSpPr>
            <p:nvPr/>
          </p:nvSpPr>
          <p:spPr bwMode="gray">
            <a:xfrm>
              <a:off x="666" y="1869"/>
              <a:ext cx="2112" cy="1440"/>
            </a:xfrm>
            <a:prstGeom prst="roundRect">
              <a:avLst>
                <a:gd name="adj" fmla="val 10347"/>
              </a:avLst>
            </a:prstGeom>
            <a:gradFill rotWithShape="1">
              <a:gsLst>
                <a:gs pos="0">
                  <a:srgbClr val="CCECFF"/>
                </a:gs>
                <a:gs pos="100000">
                  <a:srgbClr val="CCECFF">
                    <a:gamma/>
                    <a:tint val="0"/>
                    <a:invGamma/>
                  </a:srgbClr>
                </a:gs>
              </a:gsLst>
              <a:lin ang="18900000" scaled="1"/>
            </a:gradFill>
            <a:ln w="50800">
              <a:solidFill>
                <a:srgbClr val="7099E2"/>
              </a:solidFill>
              <a:round/>
              <a:headEnd/>
              <a:tailEnd/>
            </a:ln>
            <a:effectLst>
              <a:outerShdw dist="107763" dir="2700000" algn="ctr" rotWithShape="0">
                <a:srgbClr val="C0C0C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49" name="Group 75"/>
            <p:cNvGrpSpPr>
              <a:grpSpLocks/>
            </p:cNvGrpSpPr>
            <p:nvPr/>
          </p:nvGrpSpPr>
          <p:grpSpPr bwMode="auto">
            <a:xfrm>
              <a:off x="2304" y="1344"/>
              <a:ext cx="498" cy="1245"/>
              <a:chOff x="2304" y="1344"/>
              <a:chExt cx="498" cy="1245"/>
            </a:xfrm>
          </p:grpSpPr>
          <p:sp>
            <p:nvSpPr>
              <p:cNvPr id="50" name="Freeform 76"/>
              <p:cNvSpPr>
                <a:spLocks/>
              </p:cNvSpPr>
              <p:nvPr/>
            </p:nvSpPr>
            <p:spPr bwMode="gray">
              <a:xfrm>
                <a:off x="2425" y="1344"/>
                <a:ext cx="233" cy="254"/>
              </a:xfrm>
              <a:custGeom>
                <a:avLst/>
                <a:gdLst/>
                <a:ahLst/>
                <a:cxnLst>
                  <a:cxn ang="0">
                    <a:pos x="133" y="0"/>
                  </a:cxn>
                  <a:cxn ang="0">
                    <a:pos x="161" y="3"/>
                  </a:cxn>
                  <a:cxn ang="0">
                    <a:pos x="186" y="12"/>
                  </a:cxn>
                  <a:cxn ang="0">
                    <a:pos x="209" y="25"/>
                  </a:cxn>
                  <a:cxn ang="0">
                    <a:pos x="228" y="42"/>
                  </a:cxn>
                  <a:cxn ang="0">
                    <a:pos x="245" y="64"/>
                  </a:cxn>
                  <a:cxn ang="0">
                    <a:pos x="257" y="88"/>
                  </a:cxn>
                  <a:cxn ang="0">
                    <a:pos x="265" y="116"/>
                  </a:cxn>
                  <a:cxn ang="0">
                    <a:pos x="267" y="146"/>
                  </a:cxn>
                  <a:cxn ang="0">
                    <a:pos x="265" y="175"/>
                  </a:cxn>
                  <a:cxn ang="0">
                    <a:pos x="257" y="203"/>
                  </a:cxn>
                  <a:cxn ang="0">
                    <a:pos x="245" y="227"/>
                  </a:cxn>
                  <a:cxn ang="0">
                    <a:pos x="228" y="249"/>
                  </a:cxn>
                  <a:cxn ang="0">
                    <a:pos x="209" y="267"/>
                  </a:cxn>
                  <a:cxn ang="0">
                    <a:pos x="186" y="281"/>
                  </a:cxn>
                  <a:cxn ang="0">
                    <a:pos x="161" y="289"/>
                  </a:cxn>
                  <a:cxn ang="0">
                    <a:pos x="133" y="292"/>
                  </a:cxn>
                  <a:cxn ang="0">
                    <a:pos x="103" y="288"/>
                  </a:cxn>
                  <a:cxn ang="0">
                    <a:pos x="75" y="277"/>
                  </a:cxn>
                  <a:cxn ang="0">
                    <a:pos x="51" y="260"/>
                  </a:cxn>
                  <a:cxn ang="0">
                    <a:pos x="29" y="237"/>
                  </a:cxn>
                  <a:cxn ang="0">
                    <a:pos x="13" y="210"/>
                  </a:cxn>
                  <a:cxn ang="0">
                    <a:pos x="4" y="178"/>
                  </a:cxn>
                  <a:cxn ang="0">
                    <a:pos x="0" y="146"/>
                  </a:cxn>
                  <a:cxn ang="0">
                    <a:pos x="4" y="113"/>
                  </a:cxn>
                  <a:cxn ang="0">
                    <a:pos x="13" y="81"/>
                  </a:cxn>
                  <a:cxn ang="0">
                    <a:pos x="29" y="54"/>
                  </a:cxn>
                  <a:cxn ang="0">
                    <a:pos x="51" y="32"/>
                  </a:cxn>
                  <a:cxn ang="0">
                    <a:pos x="75" y="14"/>
                  </a:cxn>
                  <a:cxn ang="0">
                    <a:pos x="103" y="3"/>
                  </a:cxn>
                  <a:cxn ang="0">
                    <a:pos x="133" y="0"/>
                  </a:cxn>
                </a:cxnLst>
                <a:rect l="0" t="0" r="r" b="b"/>
                <a:pathLst>
                  <a:path w="267" h="292">
                    <a:moveTo>
                      <a:pt x="133" y="0"/>
                    </a:moveTo>
                    <a:lnTo>
                      <a:pt x="161" y="3"/>
                    </a:lnTo>
                    <a:lnTo>
                      <a:pt x="186" y="12"/>
                    </a:lnTo>
                    <a:lnTo>
                      <a:pt x="209" y="25"/>
                    </a:lnTo>
                    <a:lnTo>
                      <a:pt x="228" y="42"/>
                    </a:lnTo>
                    <a:lnTo>
                      <a:pt x="245" y="64"/>
                    </a:lnTo>
                    <a:lnTo>
                      <a:pt x="257" y="88"/>
                    </a:lnTo>
                    <a:lnTo>
                      <a:pt x="265" y="116"/>
                    </a:lnTo>
                    <a:lnTo>
                      <a:pt x="267" y="146"/>
                    </a:lnTo>
                    <a:lnTo>
                      <a:pt x="265" y="175"/>
                    </a:lnTo>
                    <a:lnTo>
                      <a:pt x="257" y="203"/>
                    </a:lnTo>
                    <a:lnTo>
                      <a:pt x="245" y="227"/>
                    </a:lnTo>
                    <a:lnTo>
                      <a:pt x="228" y="249"/>
                    </a:lnTo>
                    <a:lnTo>
                      <a:pt x="209" y="267"/>
                    </a:lnTo>
                    <a:lnTo>
                      <a:pt x="186" y="281"/>
                    </a:lnTo>
                    <a:lnTo>
                      <a:pt x="161" y="289"/>
                    </a:lnTo>
                    <a:lnTo>
                      <a:pt x="133" y="292"/>
                    </a:lnTo>
                    <a:lnTo>
                      <a:pt x="103" y="288"/>
                    </a:lnTo>
                    <a:lnTo>
                      <a:pt x="75" y="277"/>
                    </a:lnTo>
                    <a:lnTo>
                      <a:pt x="51" y="260"/>
                    </a:lnTo>
                    <a:lnTo>
                      <a:pt x="29" y="237"/>
                    </a:lnTo>
                    <a:lnTo>
                      <a:pt x="13" y="210"/>
                    </a:lnTo>
                    <a:lnTo>
                      <a:pt x="4" y="178"/>
                    </a:lnTo>
                    <a:lnTo>
                      <a:pt x="0" y="146"/>
                    </a:lnTo>
                    <a:lnTo>
                      <a:pt x="4" y="113"/>
                    </a:lnTo>
                    <a:lnTo>
                      <a:pt x="13" y="81"/>
                    </a:lnTo>
                    <a:lnTo>
                      <a:pt x="29" y="54"/>
                    </a:lnTo>
                    <a:lnTo>
                      <a:pt x="51" y="32"/>
                    </a:lnTo>
                    <a:lnTo>
                      <a:pt x="75" y="14"/>
                    </a:lnTo>
                    <a:lnTo>
                      <a:pt x="103" y="3"/>
                    </a:lnTo>
                    <a:lnTo>
                      <a:pt x="133" y="0"/>
                    </a:lnTo>
                    <a:close/>
                  </a:path>
                </a:pathLst>
              </a:custGeom>
              <a:solidFill>
                <a:srgbClr val="7099E2"/>
              </a:solidFill>
              <a:ln w="0">
                <a:noFill/>
                <a:prstDash val="solid"/>
                <a:round/>
                <a:headEnd/>
                <a:tailEnd/>
              </a:ln>
              <a:effectLst>
                <a:outerShdw dist="91581" dir="3378596" algn="ctr" rotWithShape="0">
                  <a:srgbClr val="C0C0C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" name="Freeform 77"/>
              <p:cNvSpPr>
                <a:spLocks/>
              </p:cNvSpPr>
              <p:nvPr/>
            </p:nvSpPr>
            <p:spPr bwMode="gray">
              <a:xfrm>
                <a:off x="2304" y="1625"/>
                <a:ext cx="498" cy="964"/>
              </a:xfrm>
              <a:custGeom>
                <a:avLst/>
                <a:gdLst/>
                <a:ahLst/>
                <a:cxnLst>
                  <a:cxn ang="0">
                    <a:pos x="72" y="5"/>
                  </a:cxn>
                  <a:cxn ang="0">
                    <a:pos x="30" y="32"/>
                  </a:cxn>
                  <a:cxn ang="0">
                    <a:pos x="4" y="75"/>
                  </a:cxn>
                  <a:cxn ang="0">
                    <a:pos x="0" y="509"/>
                  </a:cxn>
                  <a:cxn ang="0">
                    <a:pos x="1" y="516"/>
                  </a:cxn>
                  <a:cxn ang="0">
                    <a:pos x="9" y="533"/>
                  </a:cxn>
                  <a:cxn ang="0">
                    <a:pos x="26" y="550"/>
                  </a:cxn>
                  <a:cxn ang="0">
                    <a:pos x="56" y="557"/>
                  </a:cxn>
                  <a:cxn ang="0">
                    <a:pos x="84" y="551"/>
                  </a:cxn>
                  <a:cxn ang="0">
                    <a:pos x="100" y="534"/>
                  </a:cxn>
                  <a:cxn ang="0">
                    <a:pos x="106" y="516"/>
                  </a:cxn>
                  <a:cxn ang="0">
                    <a:pos x="108" y="503"/>
                  </a:cxn>
                  <a:cxn ang="0">
                    <a:pos x="108" y="166"/>
                  </a:cxn>
                  <a:cxn ang="0">
                    <a:pos x="135" y="1066"/>
                  </a:cxn>
                  <a:cxn ang="0">
                    <a:pos x="138" y="1073"/>
                  </a:cxn>
                  <a:cxn ang="0">
                    <a:pos x="151" y="1089"/>
                  </a:cxn>
                  <a:cxn ang="0">
                    <a:pos x="174" y="1105"/>
                  </a:cxn>
                  <a:cxn ang="0">
                    <a:pos x="199" y="1111"/>
                  </a:cxn>
                  <a:cxn ang="0">
                    <a:pos x="227" y="1110"/>
                  </a:cxn>
                  <a:cxn ang="0">
                    <a:pos x="255" y="1097"/>
                  </a:cxn>
                  <a:cxn ang="0">
                    <a:pos x="272" y="1080"/>
                  </a:cxn>
                  <a:cxn ang="0">
                    <a:pos x="278" y="1068"/>
                  </a:cxn>
                  <a:cxn ang="0">
                    <a:pos x="279" y="499"/>
                  </a:cxn>
                  <a:cxn ang="0">
                    <a:pos x="302" y="503"/>
                  </a:cxn>
                  <a:cxn ang="0">
                    <a:pos x="302" y="534"/>
                  </a:cxn>
                  <a:cxn ang="0">
                    <a:pos x="304" y="590"/>
                  </a:cxn>
                  <a:cxn ang="0">
                    <a:pos x="304" y="664"/>
                  </a:cxn>
                  <a:cxn ang="0">
                    <a:pos x="304" y="750"/>
                  </a:cxn>
                  <a:cxn ang="0">
                    <a:pos x="304" y="838"/>
                  </a:cxn>
                  <a:cxn ang="0">
                    <a:pos x="305" y="926"/>
                  </a:cxn>
                  <a:cxn ang="0">
                    <a:pos x="305" y="1004"/>
                  </a:cxn>
                  <a:cxn ang="0">
                    <a:pos x="305" y="1066"/>
                  </a:cxn>
                  <a:cxn ang="0">
                    <a:pos x="306" y="1073"/>
                  </a:cxn>
                  <a:cxn ang="0">
                    <a:pos x="315" y="1088"/>
                  </a:cxn>
                  <a:cxn ang="0">
                    <a:pos x="335" y="1103"/>
                  </a:cxn>
                  <a:cxn ang="0">
                    <a:pos x="372" y="1111"/>
                  </a:cxn>
                  <a:cxn ang="0">
                    <a:pos x="408" y="1103"/>
                  </a:cxn>
                  <a:cxn ang="0">
                    <a:pos x="429" y="1089"/>
                  </a:cxn>
                  <a:cxn ang="0">
                    <a:pos x="437" y="1073"/>
                  </a:cxn>
                  <a:cxn ang="0">
                    <a:pos x="438" y="1067"/>
                  </a:cxn>
                  <a:cxn ang="0">
                    <a:pos x="466" y="166"/>
                  </a:cxn>
                  <a:cxn ang="0">
                    <a:pos x="468" y="503"/>
                  </a:cxn>
                  <a:cxn ang="0">
                    <a:pos x="472" y="517"/>
                  </a:cxn>
                  <a:cxn ang="0">
                    <a:pos x="483" y="537"/>
                  </a:cxn>
                  <a:cxn ang="0">
                    <a:pos x="505" y="551"/>
                  </a:cxn>
                  <a:cxn ang="0">
                    <a:pos x="536" y="551"/>
                  </a:cxn>
                  <a:cxn ang="0">
                    <a:pos x="557" y="537"/>
                  </a:cxn>
                  <a:cxn ang="0">
                    <a:pos x="570" y="517"/>
                  </a:cxn>
                  <a:cxn ang="0">
                    <a:pos x="573" y="508"/>
                  </a:cxn>
                  <a:cxn ang="0">
                    <a:pos x="572" y="68"/>
                  </a:cxn>
                  <a:cxn ang="0">
                    <a:pos x="546" y="28"/>
                  </a:cxn>
                  <a:cxn ang="0">
                    <a:pos x="506" y="4"/>
                  </a:cxn>
                  <a:cxn ang="0">
                    <a:pos x="94" y="0"/>
                  </a:cxn>
                </a:cxnLst>
                <a:rect l="0" t="0" r="r" b="b"/>
                <a:pathLst>
                  <a:path w="573" h="1111">
                    <a:moveTo>
                      <a:pt x="94" y="0"/>
                    </a:moveTo>
                    <a:lnTo>
                      <a:pt x="72" y="5"/>
                    </a:lnTo>
                    <a:lnTo>
                      <a:pt x="50" y="16"/>
                    </a:lnTo>
                    <a:lnTo>
                      <a:pt x="30" y="32"/>
                    </a:lnTo>
                    <a:lnTo>
                      <a:pt x="15" y="53"/>
                    </a:lnTo>
                    <a:lnTo>
                      <a:pt x="4" y="75"/>
                    </a:lnTo>
                    <a:lnTo>
                      <a:pt x="0" y="99"/>
                    </a:lnTo>
                    <a:lnTo>
                      <a:pt x="0" y="509"/>
                    </a:lnTo>
                    <a:lnTo>
                      <a:pt x="0" y="511"/>
                    </a:lnTo>
                    <a:lnTo>
                      <a:pt x="1" y="516"/>
                    </a:lnTo>
                    <a:lnTo>
                      <a:pt x="4" y="525"/>
                    </a:lnTo>
                    <a:lnTo>
                      <a:pt x="9" y="533"/>
                    </a:lnTo>
                    <a:lnTo>
                      <a:pt x="16" y="543"/>
                    </a:lnTo>
                    <a:lnTo>
                      <a:pt x="26" y="550"/>
                    </a:lnTo>
                    <a:lnTo>
                      <a:pt x="39" y="556"/>
                    </a:lnTo>
                    <a:lnTo>
                      <a:pt x="56" y="557"/>
                    </a:lnTo>
                    <a:lnTo>
                      <a:pt x="72" y="556"/>
                    </a:lnTo>
                    <a:lnTo>
                      <a:pt x="84" y="551"/>
                    </a:lnTo>
                    <a:lnTo>
                      <a:pt x="92" y="543"/>
                    </a:lnTo>
                    <a:lnTo>
                      <a:pt x="100" y="534"/>
                    </a:lnTo>
                    <a:lnTo>
                      <a:pt x="103" y="525"/>
                    </a:lnTo>
                    <a:lnTo>
                      <a:pt x="106" y="516"/>
                    </a:lnTo>
                    <a:lnTo>
                      <a:pt x="107" y="508"/>
                    </a:lnTo>
                    <a:lnTo>
                      <a:pt x="108" y="503"/>
                    </a:lnTo>
                    <a:lnTo>
                      <a:pt x="108" y="500"/>
                    </a:lnTo>
                    <a:lnTo>
                      <a:pt x="108" y="166"/>
                    </a:lnTo>
                    <a:lnTo>
                      <a:pt x="134" y="167"/>
                    </a:lnTo>
                    <a:lnTo>
                      <a:pt x="135" y="1066"/>
                    </a:lnTo>
                    <a:lnTo>
                      <a:pt x="136" y="1068"/>
                    </a:lnTo>
                    <a:lnTo>
                      <a:pt x="138" y="1073"/>
                    </a:lnTo>
                    <a:lnTo>
                      <a:pt x="143" y="1080"/>
                    </a:lnTo>
                    <a:lnTo>
                      <a:pt x="151" y="1089"/>
                    </a:lnTo>
                    <a:lnTo>
                      <a:pt x="162" y="1097"/>
                    </a:lnTo>
                    <a:lnTo>
                      <a:pt x="174" y="1105"/>
                    </a:lnTo>
                    <a:lnTo>
                      <a:pt x="189" y="1110"/>
                    </a:lnTo>
                    <a:lnTo>
                      <a:pt x="199" y="1111"/>
                    </a:lnTo>
                    <a:lnTo>
                      <a:pt x="217" y="1111"/>
                    </a:lnTo>
                    <a:lnTo>
                      <a:pt x="227" y="1110"/>
                    </a:lnTo>
                    <a:lnTo>
                      <a:pt x="243" y="1105"/>
                    </a:lnTo>
                    <a:lnTo>
                      <a:pt x="255" y="1097"/>
                    </a:lnTo>
                    <a:lnTo>
                      <a:pt x="265" y="1089"/>
                    </a:lnTo>
                    <a:lnTo>
                      <a:pt x="272" y="1080"/>
                    </a:lnTo>
                    <a:lnTo>
                      <a:pt x="276" y="1073"/>
                    </a:lnTo>
                    <a:lnTo>
                      <a:pt x="278" y="1068"/>
                    </a:lnTo>
                    <a:lnTo>
                      <a:pt x="279" y="1066"/>
                    </a:lnTo>
                    <a:lnTo>
                      <a:pt x="279" y="499"/>
                    </a:lnTo>
                    <a:lnTo>
                      <a:pt x="302" y="499"/>
                    </a:lnTo>
                    <a:lnTo>
                      <a:pt x="302" y="503"/>
                    </a:lnTo>
                    <a:lnTo>
                      <a:pt x="302" y="515"/>
                    </a:lnTo>
                    <a:lnTo>
                      <a:pt x="302" y="534"/>
                    </a:lnTo>
                    <a:lnTo>
                      <a:pt x="302" y="560"/>
                    </a:lnTo>
                    <a:lnTo>
                      <a:pt x="304" y="590"/>
                    </a:lnTo>
                    <a:lnTo>
                      <a:pt x="304" y="626"/>
                    </a:lnTo>
                    <a:lnTo>
                      <a:pt x="304" y="664"/>
                    </a:lnTo>
                    <a:lnTo>
                      <a:pt x="304" y="706"/>
                    </a:lnTo>
                    <a:lnTo>
                      <a:pt x="304" y="750"/>
                    </a:lnTo>
                    <a:lnTo>
                      <a:pt x="304" y="793"/>
                    </a:lnTo>
                    <a:lnTo>
                      <a:pt x="304" y="838"/>
                    </a:lnTo>
                    <a:lnTo>
                      <a:pt x="305" y="882"/>
                    </a:lnTo>
                    <a:lnTo>
                      <a:pt x="305" y="926"/>
                    </a:lnTo>
                    <a:lnTo>
                      <a:pt x="305" y="966"/>
                    </a:lnTo>
                    <a:lnTo>
                      <a:pt x="305" y="1004"/>
                    </a:lnTo>
                    <a:lnTo>
                      <a:pt x="305" y="1037"/>
                    </a:lnTo>
                    <a:lnTo>
                      <a:pt x="305" y="1066"/>
                    </a:lnTo>
                    <a:lnTo>
                      <a:pt x="305" y="1067"/>
                    </a:lnTo>
                    <a:lnTo>
                      <a:pt x="306" y="1073"/>
                    </a:lnTo>
                    <a:lnTo>
                      <a:pt x="310" y="1079"/>
                    </a:lnTo>
                    <a:lnTo>
                      <a:pt x="315" y="1088"/>
                    </a:lnTo>
                    <a:lnTo>
                      <a:pt x="323" y="1096"/>
                    </a:lnTo>
                    <a:lnTo>
                      <a:pt x="335" y="1103"/>
                    </a:lnTo>
                    <a:lnTo>
                      <a:pt x="351" y="1108"/>
                    </a:lnTo>
                    <a:lnTo>
                      <a:pt x="372" y="1111"/>
                    </a:lnTo>
                    <a:lnTo>
                      <a:pt x="392" y="1108"/>
                    </a:lnTo>
                    <a:lnTo>
                      <a:pt x="408" y="1103"/>
                    </a:lnTo>
                    <a:lnTo>
                      <a:pt x="420" y="1096"/>
                    </a:lnTo>
                    <a:lnTo>
                      <a:pt x="429" y="1089"/>
                    </a:lnTo>
                    <a:lnTo>
                      <a:pt x="434" y="1080"/>
                    </a:lnTo>
                    <a:lnTo>
                      <a:pt x="437" y="1073"/>
                    </a:lnTo>
                    <a:lnTo>
                      <a:pt x="438" y="1068"/>
                    </a:lnTo>
                    <a:lnTo>
                      <a:pt x="438" y="1067"/>
                    </a:lnTo>
                    <a:lnTo>
                      <a:pt x="440" y="166"/>
                    </a:lnTo>
                    <a:lnTo>
                      <a:pt x="466" y="166"/>
                    </a:lnTo>
                    <a:lnTo>
                      <a:pt x="466" y="500"/>
                    </a:lnTo>
                    <a:lnTo>
                      <a:pt x="468" y="503"/>
                    </a:lnTo>
                    <a:lnTo>
                      <a:pt x="469" y="509"/>
                    </a:lnTo>
                    <a:lnTo>
                      <a:pt x="472" y="517"/>
                    </a:lnTo>
                    <a:lnTo>
                      <a:pt x="477" y="527"/>
                    </a:lnTo>
                    <a:lnTo>
                      <a:pt x="483" y="537"/>
                    </a:lnTo>
                    <a:lnTo>
                      <a:pt x="493" y="545"/>
                    </a:lnTo>
                    <a:lnTo>
                      <a:pt x="505" y="551"/>
                    </a:lnTo>
                    <a:lnTo>
                      <a:pt x="520" y="554"/>
                    </a:lnTo>
                    <a:lnTo>
                      <a:pt x="536" y="551"/>
                    </a:lnTo>
                    <a:lnTo>
                      <a:pt x="548" y="545"/>
                    </a:lnTo>
                    <a:lnTo>
                      <a:pt x="557" y="537"/>
                    </a:lnTo>
                    <a:lnTo>
                      <a:pt x="563" y="527"/>
                    </a:lnTo>
                    <a:lnTo>
                      <a:pt x="570" y="517"/>
                    </a:lnTo>
                    <a:lnTo>
                      <a:pt x="573" y="510"/>
                    </a:lnTo>
                    <a:lnTo>
                      <a:pt x="573" y="508"/>
                    </a:lnTo>
                    <a:lnTo>
                      <a:pt x="573" y="79"/>
                    </a:lnTo>
                    <a:lnTo>
                      <a:pt x="572" y="68"/>
                    </a:lnTo>
                    <a:lnTo>
                      <a:pt x="561" y="47"/>
                    </a:lnTo>
                    <a:lnTo>
                      <a:pt x="546" y="28"/>
                    </a:lnTo>
                    <a:lnTo>
                      <a:pt x="528" y="14"/>
                    </a:lnTo>
                    <a:lnTo>
                      <a:pt x="506" y="4"/>
                    </a:lnTo>
                    <a:lnTo>
                      <a:pt x="485" y="0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7099E2"/>
              </a:solidFill>
              <a:ln w="0">
                <a:noFill/>
                <a:prstDash val="solid"/>
                <a:round/>
                <a:headEnd/>
                <a:tailEnd/>
              </a:ln>
              <a:effectLst>
                <a:outerShdw dist="91581" dir="3378596" algn="ctr" rotWithShape="0">
                  <a:srgbClr val="C0C0C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53" name="Group 79"/>
          <p:cNvGrpSpPr>
            <a:grpSpLocks/>
          </p:cNvGrpSpPr>
          <p:nvPr/>
        </p:nvGrpSpPr>
        <p:grpSpPr bwMode="auto">
          <a:xfrm>
            <a:off x="4860032" y="2176512"/>
            <a:ext cx="3414713" cy="3087688"/>
            <a:chOff x="2880" y="1344"/>
            <a:chExt cx="2151" cy="1945"/>
          </a:xfrm>
        </p:grpSpPr>
        <p:sp>
          <p:nvSpPr>
            <p:cNvPr id="54" name="AutoShape 80"/>
            <p:cNvSpPr>
              <a:spLocks noChangeArrowheads="1"/>
            </p:cNvSpPr>
            <p:nvPr/>
          </p:nvSpPr>
          <p:spPr bwMode="gray">
            <a:xfrm>
              <a:off x="2919" y="1849"/>
              <a:ext cx="2112" cy="1440"/>
            </a:xfrm>
            <a:prstGeom prst="roundRect">
              <a:avLst>
                <a:gd name="adj" fmla="val 10347"/>
              </a:avLst>
            </a:prstGeom>
            <a:gradFill rotWithShape="1">
              <a:gsLst>
                <a:gs pos="0">
                  <a:srgbClr val="D8F4BE">
                    <a:gamma/>
                    <a:tint val="0"/>
                    <a:invGamma/>
                  </a:srgbClr>
                </a:gs>
                <a:gs pos="100000">
                  <a:srgbClr val="D8F4BE"/>
                </a:gs>
              </a:gsLst>
              <a:lin ang="2700000" scaled="1"/>
            </a:gradFill>
            <a:ln w="50800">
              <a:solidFill>
                <a:srgbClr val="44988C"/>
              </a:solidFill>
              <a:round/>
              <a:headEnd/>
              <a:tailEnd/>
            </a:ln>
            <a:effectLst>
              <a:outerShdw dist="107763" dir="2700000" algn="ctr" rotWithShape="0">
                <a:srgbClr val="C0C0C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6" name="Group 82"/>
            <p:cNvGrpSpPr>
              <a:grpSpLocks/>
            </p:cNvGrpSpPr>
            <p:nvPr/>
          </p:nvGrpSpPr>
          <p:grpSpPr bwMode="auto">
            <a:xfrm>
              <a:off x="2880" y="1344"/>
              <a:ext cx="498" cy="1245"/>
              <a:chOff x="2880" y="1344"/>
              <a:chExt cx="498" cy="1245"/>
            </a:xfrm>
          </p:grpSpPr>
          <p:sp>
            <p:nvSpPr>
              <p:cNvPr id="57" name="Freeform 83"/>
              <p:cNvSpPr>
                <a:spLocks/>
              </p:cNvSpPr>
              <p:nvPr/>
            </p:nvSpPr>
            <p:spPr bwMode="gray">
              <a:xfrm>
                <a:off x="3001" y="1344"/>
                <a:ext cx="233" cy="254"/>
              </a:xfrm>
              <a:custGeom>
                <a:avLst/>
                <a:gdLst/>
                <a:ahLst/>
                <a:cxnLst>
                  <a:cxn ang="0">
                    <a:pos x="133" y="0"/>
                  </a:cxn>
                  <a:cxn ang="0">
                    <a:pos x="161" y="3"/>
                  </a:cxn>
                  <a:cxn ang="0">
                    <a:pos x="186" y="12"/>
                  </a:cxn>
                  <a:cxn ang="0">
                    <a:pos x="209" y="25"/>
                  </a:cxn>
                  <a:cxn ang="0">
                    <a:pos x="228" y="42"/>
                  </a:cxn>
                  <a:cxn ang="0">
                    <a:pos x="245" y="64"/>
                  </a:cxn>
                  <a:cxn ang="0">
                    <a:pos x="257" y="88"/>
                  </a:cxn>
                  <a:cxn ang="0">
                    <a:pos x="265" y="116"/>
                  </a:cxn>
                  <a:cxn ang="0">
                    <a:pos x="267" y="146"/>
                  </a:cxn>
                  <a:cxn ang="0">
                    <a:pos x="265" y="175"/>
                  </a:cxn>
                  <a:cxn ang="0">
                    <a:pos x="257" y="203"/>
                  </a:cxn>
                  <a:cxn ang="0">
                    <a:pos x="245" y="227"/>
                  </a:cxn>
                  <a:cxn ang="0">
                    <a:pos x="228" y="249"/>
                  </a:cxn>
                  <a:cxn ang="0">
                    <a:pos x="209" y="267"/>
                  </a:cxn>
                  <a:cxn ang="0">
                    <a:pos x="186" y="281"/>
                  </a:cxn>
                  <a:cxn ang="0">
                    <a:pos x="161" y="289"/>
                  </a:cxn>
                  <a:cxn ang="0">
                    <a:pos x="133" y="292"/>
                  </a:cxn>
                  <a:cxn ang="0">
                    <a:pos x="103" y="288"/>
                  </a:cxn>
                  <a:cxn ang="0">
                    <a:pos x="75" y="277"/>
                  </a:cxn>
                  <a:cxn ang="0">
                    <a:pos x="51" y="260"/>
                  </a:cxn>
                  <a:cxn ang="0">
                    <a:pos x="29" y="237"/>
                  </a:cxn>
                  <a:cxn ang="0">
                    <a:pos x="13" y="210"/>
                  </a:cxn>
                  <a:cxn ang="0">
                    <a:pos x="4" y="178"/>
                  </a:cxn>
                  <a:cxn ang="0">
                    <a:pos x="0" y="146"/>
                  </a:cxn>
                  <a:cxn ang="0">
                    <a:pos x="4" y="113"/>
                  </a:cxn>
                  <a:cxn ang="0">
                    <a:pos x="13" y="81"/>
                  </a:cxn>
                  <a:cxn ang="0">
                    <a:pos x="29" y="54"/>
                  </a:cxn>
                  <a:cxn ang="0">
                    <a:pos x="51" y="32"/>
                  </a:cxn>
                  <a:cxn ang="0">
                    <a:pos x="75" y="14"/>
                  </a:cxn>
                  <a:cxn ang="0">
                    <a:pos x="103" y="3"/>
                  </a:cxn>
                  <a:cxn ang="0">
                    <a:pos x="133" y="0"/>
                  </a:cxn>
                </a:cxnLst>
                <a:rect l="0" t="0" r="r" b="b"/>
                <a:pathLst>
                  <a:path w="267" h="292">
                    <a:moveTo>
                      <a:pt x="133" y="0"/>
                    </a:moveTo>
                    <a:lnTo>
                      <a:pt x="161" y="3"/>
                    </a:lnTo>
                    <a:lnTo>
                      <a:pt x="186" y="12"/>
                    </a:lnTo>
                    <a:lnTo>
                      <a:pt x="209" y="25"/>
                    </a:lnTo>
                    <a:lnTo>
                      <a:pt x="228" y="42"/>
                    </a:lnTo>
                    <a:lnTo>
                      <a:pt x="245" y="64"/>
                    </a:lnTo>
                    <a:lnTo>
                      <a:pt x="257" y="88"/>
                    </a:lnTo>
                    <a:lnTo>
                      <a:pt x="265" y="116"/>
                    </a:lnTo>
                    <a:lnTo>
                      <a:pt x="267" y="146"/>
                    </a:lnTo>
                    <a:lnTo>
                      <a:pt x="265" y="175"/>
                    </a:lnTo>
                    <a:lnTo>
                      <a:pt x="257" y="203"/>
                    </a:lnTo>
                    <a:lnTo>
                      <a:pt x="245" y="227"/>
                    </a:lnTo>
                    <a:lnTo>
                      <a:pt x="228" y="249"/>
                    </a:lnTo>
                    <a:lnTo>
                      <a:pt x="209" y="267"/>
                    </a:lnTo>
                    <a:lnTo>
                      <a:pt x="186" y="281"/>
                    </a:lnTo>
                    <a:lnTo>
                      <a:pt x="161" y="289"/>
                    </a:lnTo>
                    <a:lnTo>
                      <a:pt x="133" y="292"/>
                    </a:lnTo>
                    <a:lnTo>
                      <a:pt x="103" y="288"/>
                    </a:lnTo>
                    <a:lnTo>
                      <a:pt x="75" y="277"/>
                    </a:lnTo>
                    <a:lnTo>
                      <a:pt x="51" y="260"/>
                    </a:lnTo>
                    <a:lnTo>
                      <a:pt x="29" y="237"/>
                    </a:lnTo>
                    <a:lnTo>
                      <a:pt x="13" y="210"/>
                    </a:lnTo>
                    <a:lnTo>
                      <a:pt x="4" y="178"/>
                    </a:lnTo>
                    <a:lnTo>
                      <a:pt x="0" y="146"/>
                    </a:lnTo>
                    <a:lnTo>
                      <a:pt x="4" y="113"/>
                    </a:lnTo>
                    <a:lnTo>
                      <a:pt x="13" y="81"/>
                    </a:lnTo>
                    <a:lnTo>
                      <a:pt x="29" y="54"/>
                    </a:lnTo>
                    <a:lnTo>
                      <a:pt x="51" y="32"/>
                    </a:lnTo>
                    <a:lnTo>
                      <a:pt x="75" y="14"/>
                    </a:lnTo>
                    <a:lnTo>
                      <a:pt x="103" y="3"/>
                    </a:lnTo>
                    <a:lnTo>
                      <a:pt x="133" y="0"/>
                    </a:lnTo>
                    <a:close/>
                  </a:path>
                </a:pathLst>
              </a:custGeom>
              <a:solidFill>
                <a:srgbClr val="44988C"/>
              </a:solidFill>
              <a:ln w="0">
                <a:noFill/>
                <a:prstDash val="solid"/>
                <a:round/>
                <a:headEnd/>
                <a:tailEnd/>
              </a:ln>
              <a:effectLst>
                <a:outerShdw dist="91581" dir="3378596" algn="ctr" rotWithShape="0">
                  <a:srgbClr val="C0C0C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" name="Freeform 84"/>
              <p:cNvSpPr>
                <a:spLocks/>
              </p:cNvSpPr>
              <p:nvPr/>
            </p:nvSpPr>
            <p:spPr bwMode="gray">
              <a:xfrm>
                <a:off x="2880" y="1625"/>
                <a:ext cx="498" cy="964"/>
              </a:xfrm>
              <a:custGeom>
                <a:avLst/>
                <a:gdLst/>
                <a:ahLst/>
                <a:cxnLst>
                  <a:cxn ang="0">
                    <a:pos x="72" y="5"/>
                  </a:cxn>
                  <a:cxn ang="0">
                    <a:pos x="30" y="32"/>
                  </a:cxn>
                  <a:cxn ang="0">
                    <a:pos x="4" y="75"/>
                  </a:cxn>
                  <a:cxn ang="0">
                    <a:pos x="0" y="509"/>
                  </a:cxn>
                  <a:cxn ang="0">
                    <a:pos x="1" y="516"/>
                  </a:cxn>
                  <a:cxn ang="0">
                    <a:pos x="9" y="533"/>
                  </a:cxn>
                  <a:cxn ang="0">
                    <a:pos x="26" y="550"/>
                  </a:cxn>
                  <a:cxn ang="0">
                    <a:pos x="56" y="557"/>
                  </a:cxn>
                  <a:cxn ang="0">
                    <a:pos x="84" y="551"/>
                  </a:cxn>
                  <a:cxn ang="0">
                    <a:pos x="100" y="534"/>
                  </a:cxn>
                  <a:cxn ang="0">
                    <a:pos x="106" y="516"/>
                  </a:cxn>
                  <a:cxn ang="0">
                    <a:pos x="108" y="503"/>
                  </a:cxn>
                  <a:cxn ang="0">
                    <a:pos x="108" y="166"/>
                  </a:cxn>
                  <a:cxn ang="0">
                    <a:pos x="135" y="1066"/>
                  </a:cxn>
                  <a:cxn ang="0">
                    <a:pos x="138" y="1073"/>
                  </a:cxn>
                  <a:cxn ang="0">
                    <a:pos x="151" y="1089"/>
                  </a:cxn>
                  <a:cxn ang="0">
                    <a:pos x="174" y="1105"/>
                  </a:cxn>
                  <a:cxn ang="0">
                    <a:pos x="199" y="1111"/>
                  </a:cxn>
                  <a:cxn ang="0">
                    <a:pos x="227" y="1110"/>
                  </a:cxn>
                  <a:cxn ang="0">
                    <a:pos x="255" y="1097"/>
                  </a:cxn>
                  <a:cxn ang="0">
                    <a:pos x="272" y="1080"/>
                  </a:cxn>
                  <a:cxn ang="0">
                    <a:pos x="278" y="1068"/>
                  </a:cxn>
                  <a:cxn ang="0">
                    <a:pos x="279" y="499"/>
                  </a:cxn>
                  <a:cxn ang="0">
                    <a:pos x="302" y="503"/>
                  </a:cxn>
                  <a:cxn ang="0">
                    <a:pos x="302" y="534"/>
                  </a:cxn>
                  <a:cxn ang="0">
                    <a:pos x="304" y="590"/>
                  </a:cxn>
                  <a:cxn ang="0">
                    <a:pos x="304" y="664"/>
                  </a:cxn>
                  <a:cxn ang="0">
                    <a:pos x="304" y="750"/>
                  </a:cxn>
                  <a:cxn ang="0">
                    <a:pos x="304" y="838"/>
                  </a:cxn>
                  <a:cxn ang="0">
                    <a:pos x="305" y="926"/>
                  </a:cxn>
                  <a:cxn ang="0">
                    <a:pos x="305" y="1004"/>
                  </a:cxn>
                  <a:cxn ang="0">
                    <a:pos x="305" y="1066"/>
                  </a:cxn>
                  <a:cxn ang="0">
                    <a:pos x="306" y="1073"/>
                  </a:cxn>
                  <a:cxn ang="0">
                    <a:pos x="315" y="1088"/>
                  </a:cxn>
                  <a:cxn ang="0">
                    <a:pos x="335" y="1103"/>
                  </a:cxn>
                  <a:cxn ang="0">
                    <a:pos x="372" y="1111"/>
                  </a:cxn>
                  <a:cxn ang="0">
                    <a:pos x="408" y="1103"/>
                  </a:cxn>
                  <a:cxn ang="0">
                    <a:pos x="429" y="1089"/>
                  </a:cxn>
                  <a:cxn ang="0">
                    <a:pos x="437" y="1073"/>
                  </a:cxn>
                  <a:cxn ang="0">
                    <a:pos x="438" y="1067"/>
                  </a:cxn>
                  <a:cxn ang="0">
                    <a:pos x="466" y="166"/>
                  </a:cxn>
                  <a:cxn ang="0">
                    <a:pos x="468" y="503"/>
                  </a:cxn>
                  <a:cxn ang="0">
                    <a:pos x="472" y="517"/>
                  </a:cxn>
                  <a:cxn ang="0">
                    <a:pos x="483" y="537"/>
                  </a:cxn>
                  <a:cxn ang="0">
                    <a:pos x="505" y="551"/>
                  </a:cxn>
                  <a:cxn ang="0">
                    <a:pos x="536" y="551"/>
                  </a:cxn>
                  <a:cxn ang="0">
                    <a:pos x="557" y="537"/>
                  </a:cxn>
                  <a:cxn ang="0">
                    <a:pos x="570" y="517"/>
                  </a:cxn>
                  <a:cxn ang="0">
                    <a:pos x="573" y="508"/>
                  </a:cxn>
                  <a:cxn ang="0">
                    <a:pos x="572" y="68"/>
                  </a:cxn>
                  <a:cxn ang="0">
                    <a:pos x="546" y="28"/>
                  </a:cxn>
                  <a:cxn ang="0">
                    <a:pos x="506" y="4"/>
                  </a:cxn>
                  <a:cxn ang="0">
                    <a:pos x="94" y="0"/>
                  </a:cxn>
                </a:cxnLst>
                <a:rect l="0" t="0" r="r" b="b"/>
                <a:pathLst>
                  <a:path w="573" h="1111">
                    <a:moveTo>
                      <a:pt x="94" y="0"/>
                    </a:moveTo>
                    <a:lnTo>
                      <a:pt x="72" y="5"/>
                    </a:lnTo>
                    <a:lnTo>
                      <a:pt x="50" y="16"/>
                    </a:lnTo>
                    <a:lnTo>
                      <a:pt x="30" y="32"/>
                    </a:lnTo>
                    <a:lnTo>
                      <a:pt x="15" y="53"/>
                    </a:lnTo>
                    <a:lnTo>
                      <a:pt x="4" y="75"/>
                    </a:lnTo>
                    <a:lnTo>
                      <a:pt x="0" y="99"/>
                    </a:lnTo>
                    <a:lnTo>
                      <a:pt x="0" y="509"/>
                    </a:lnTo>
                    <a:lnTo>
                      <a:pt x="0" y="511"/>
                    </a:lnTo>
                    <a:lnTo>
                      <a:pt x="1" y="516"/>
                    </a:lnTo>
                    <a:lnTo>
                      <a:pt x="4" y="525"/>
                    </a:lnTo>
                    <a:lnTo>
                      <a:pt x="9" y="533"/>
                    </a:lnTo>
                    <a:lnTo>
                      <a:pt x="16" y="543"/>
                    </a:lnTo>
                    <a:lnTo>
                      <a:pt x="26" y="550"/>
                    </a:lnTo>
                    <a:lnTo>
                      <a:pt x="39" y="556"/>
                    </a:lnTo>
                    <a:lnTo>
                      <a:pt x="56" y="557"/>
                    </a:lnTo>
                    <a:lnTo>
                      <a:pt x="72" y="556"/>
                    </a:lnTo>
                    <a:lnTo>
                      <a:pt x="84" y="551"/>
                    </a:lnTo>
                    <a:lnTo>
                      <a:pt x="92" y="543"/>
                    </a:lnTo>
                    <a:lnTo>
                      <a:pt x="100" y="534"/>
                    </a:lnTo>
                    <a:lnTo>
                      <a:pt x="103" y="525"/>
                    </a:lnTo>
                    <a:lnTo>
                      <a:pt x="106" y="516"/>
                    </a:lnTo>
                    <a:lnTo>
                      <a:pt x="107" y="508"/>
                    </a:lnTo>
                    <a:lnTo>
                      <a:pt x="108" y="503"/>
                    </a:lnTo>
                    <a:lnTo>
                      <a:pt x="108" y="500"/>
                    </a:lnTo>
                    <a:lnTo>
                      <a:pt x="108" y="166"/>
                    </a:lnTo>
                    <a:lnTo>
                      <a:pt x="134" y="167"/>
                    </a:lnTo>
                    <a:lnTo>
                      <a:pt x="135" y="1066"/>
                    </a:lnTo>
                    <a:lnTo>
                      <a:pt x="136" y="1068"/>
                    </a:lnTo>
                    <a:lnTo>
                      <a:pt x="138" y="1073"/>
                    </a:lnTo>
                    <a:lnTo>
                      <a:pt x="143" y="1080"/>
                    </a:lnTo>
                    <a:lnTo>
                      <a:pt x="151" y="1089"/>
                    </a:lnTo>
                    <a:lnTo>
                      <a:pt x="162" y="1097"/>
                    </a:lnTo>
                    <a:lnTo>
                      <a:pt x="174" y="1105"/>
                    </a:lnTo>
                    <a:lnTo>
                      <a:pt x="189" y="1110"/>
                    </a:lnTo>
                    <a:lnTo>
                      <a:pt x="199" y="1111"/>
                    </a:lnTo>
                    <a:lnTo>
                      <a:pt x="217" y="1111"/>
                    </a:lnTo>
                    <a:lnTo>
                      <a:pt x="227" y="1110"/>
                    </a:lnTo>
                    <a:lnTo>
                      <a:pt x="243" y="1105"/>
                    </a:lnTo>
                    <a:lnTo>
                      <a:pt x="255" y="1097"/>
                    </a:lnTo>
                    <a:lnTo>
                      <a:pt x="265" y="1089"/>
                    </a:lnTo>
                    <a:lnTo>
                      <a:pt x="272" y="1080"/>
                    </a:lnTo>
                    <a:lnTo>
                      <a:pt x="276" y="1073"/>
                    </a:lnTo>
                    <a:lnTo>
                      <a:pt x="278" y="1068"/>
                    </a:lnTo>
                    <a:lnTo>
                      <a:pt x="279" y="1066"/>
                    </a:lnTo>
                    <a:lnTo>
                      <a:pt x="279" y="499"/>
                    </a:lnTo>
                    <a:lnTo>
                      <a:pt x="302" y="499"/>
                    </a:lnTo>
                    <a:lnTo>
                      <a:pt x="302" y="503"/>
                    </a:lnTo>
                    <a:lnTo>
                      <a:pt x="302" y="515"/>
                    </a:lnTo>
                    <a:lnTo>
                      <a:pt x="302" y="534"/>
                    </a:lnTo>
                    <a:lnTo>
                      <a:pt x="302" y="560"/>
                    </a:lnTo>
                    <a:lnTo>
                      <a:pt x="304" y="590"/>
                    </a:lnTo>
                    <a:lnTo>
                      <a:pt x="304" y="626"/>
                    </a:lnTo>
                    <a:lnTo>
                      <a:pt x="304" y="664"/>
                    </a:lnTo>
                    <a:lnTo>
                      <a:pt x="304" y="706"/>
                    </a:lnTo>
                    <a:lnTo>
                      <a:pt x="304" y="750"/>
                    </a:lnTo>
                    <a:lnTo>
                      <a:pt x="304" y="793"/>
                    </a:lnTo>
                    <a:lnTo>
                      <a:pt x="304" y="838"/>
                    </a:lnTo>
                    <a:lnTo>
                      <a:pt x="305" y="882"/>
                    </a:lnTo>
                    <a:lnTo>
                      <a:pt x="305" y="926"/>
                    </a:lnTo>
                    <a:lnTo>
                      <a:pt x="305" y="966"/>
                    </a:lnTo>
                    <a:lnTo>
                      <a:pt x="305" y="1004"/>
                    </a:lnTo>
                    <a:lnTo>
                      <a:pt x="305" y="1037"/>
                    </a:lnTo>
                    <a:lnTo>
                      <a:pt x="305" y="1066"/>
                    </a:lnTo>
                    <a:lnTo>
                      <a:pt x="305" y="1067"/>
                    </a:lnTo>
                    <a:lnTo>
                      <a:pt x="306" y="1073"/>
                    </a:lnTo>
                    <a:lnTo>
                      <a:pt x="310" y="1079"/>
                    </a:lnTo>
                    <a:lnTo>
                      <a:pt x="315" y="1088"/>
                    </a:lnTo>
                    <a:lnTo>
                      <a:pt x="323" y="1096"/>
                    </a:lnTo>
                    <a:lnTo>
                      <a:pt x="335" y="1103"/>
                    </a:lnTo>
                    <a:lnTo>
                      <a:pt x="351" y="1108"/>
                    </a:lnTo>
                    <a:lnTo>
                      <a:pt x="372" y="1111"/>
                    </a:lnTo>
                    <a:lnTo>
                      <a:pt x="392" y="1108"/>
                    </a:lnTo>
                    <a:lnTo>
                      <a:pt x="408" y="1103"/>
                    </a:lnTo>
                    <a:lnTo>
                      <a:pt x="420" y="1096"/>
                    </a:lnTo>
                    <a:lnTo>
                      <a:pt x="429" y="1089"/>
                    </a:lnTo>
                    <a:lnTo>
                      <a:pt x="434" y="1080"/>
                    </a:lnTo>
                    <a:lnTo>
                      <a:pt x="437" y="1073"/>
                    </a:lnTo>
                    <a:lnTo>
                      <a:pt x="438" y="1068"/>
                    </a:lnTo>
                    <a:lnTo>
                      <a:pt x="438" y="1067"/>
                    </a:lnTo>
                    <a:lnTo>
                      <a:pt x="440" y="166"/>
                    </a:lnTo>
                    <a:lnTo>
                      <a:pt x="466" y="166"/>
                    </a:lnTo>
                    <a:lnTo>
                      <a:pt x="466" y="500"/>
                    </a:lnTo>
                    <a:lnTo>
                      <a:pt x="468" y="503"/>
                    </a:lnTo>
                    <a:lnTo>
                      <a:pt x="469" y="509"/>
                    </a:lnTo>
                    <a:lnTo>
                      <a:pt x="472" y="517"/>
                    </a:lnTo>
                    <a:lnTo>
                      <a:pt x="477" y="527"/>
                    </a:lnTo>
                    <a:lnTo>
                      <a:pt x="483" y="537"/>
                    </a:lnTo>
                    <a:lnTo>
                      <a:pt x="493" y="545"/>
                    </a:lnTo>
                    <a:lnTo>
                      <a:pt x="505" y="551"/>
                    </a:lnTo>
                    <a:lnTo>
                      <a:pt x="520" y="554"/>
                    </a:lnTo>
                    <a:lnTo>
                      <a:pt x="536" y="551"/>
                    </a:lnTo>
                    <a:lnTo>
                      <a:pt x="548" y="545"/>
                    </a:lnTo>
                    <a:lnTo>
                      <a:pt x="557" y="537"/>
                    </a:lnTo>
                    <a:lnTo>
                      <a:pt x="563" y="527"/>
                    </a:lnTo>
                    <a:lnTo>
                      <a:pt x="570" y="517"/>
                    </a:lnTo>
                    <a:lnTo>
                      <a:pt x="573" y="510"/>
                    </a:lnTo>
                    <a:lnTo>
                      <a:pt x="573" y="508"/>
                    </a:lnTo>
                    <a:lnTo>
                      <a:pt x="573" y="79"/>
                    </a:lnTo>
                    <a:lnTo>
                      <a:pt x="572" y="68"/>
                    </a:lnTo>
                    <a:lnTo>
                      <a:pt x="561" y="47"/>
                    </a:lnTo>
                    <a:lnTo>
                      <a:pt x="546" y="28"/>
                    </a:lnTo>
                    <a:lnTo>
                      <a:pt x="528" y="14"/>
                    </a:lnTo>
                    <a:lnTo>
                      <a:pt x="506" y="4"/>
                    </a:lnTo>
                    <a:lnTo>
                      <a:pt x="485" y="0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44988C"/>
              </a:solidFill>
              <a:ln w="0">
                <a:noFill/>
                <a:prstDash val="solid"/>
                <a:round/>
                <a:headEnd/>
                <a:tailEnd/>
              </a:ln>
              <a:effectLst>
                <a:outerShdw dist="91581" dir="3378596" algn="ctr" rotWithShape="0">
                  <a:srgbClr val="C0C0C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6" name="Стрелка вправо 15">
            <a:hlinkClick r:id="" action="ppaction://hlinkshowjump?jump=nextslide"/>
          </p:cNvPr>
          <p:cNvSpPr/>
          <p:nvPr/>
        </p:nvSpPr>
        <p:spPr>
          <a:xfrm>
            <a:off x="8081120" y="6395048"/>
            <a:ext cx="882352" cy="432048"/>
          </a:xfrm>
          <a:prstGeom prst="rightArrow">
            <a:avLst/>
          </a:prstGeom>
          <a:gradFill>
            <a:gsLst>
              <a:gs pos="4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0" scaled="1"/>
          </a:gra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661871" y="3232875"/>
            <a:ext cx="235441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выбора неправильного ответа, указанная ячейка (объект) останутся на экране с последующей анимацией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00064" y="3352800"/>
            <a:ext cx="23544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выборе правильного ответа указанная ячейка (объект) должны удалиться с экрана </a:t>
            </a:r>
          </a:p>
        </p:txBody>
      </p:sp>
    </p:spTree>
    <p:extLst>
      <p:ext uri="{BB962C8B-B14F-4D97-AF65-F5344CB8AC3E}">
        <p14:creationId xmlns:p14="http://schemas.microsoft.com/office/powerpoint/2010/main" val="4104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правильные утверждения</a:t>
            </a:r>
            <a:endParaRPr lang="ru-RU" dirty="0"/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gray">
          <a:xfrm>
            <a:off x="3243497" y="2528703"/>
            <a:ext cx="2708895" cy="2688579"/>
          </a:xfrm>
          <a:prstGeom prst="ellipse">
            <a:avLst/>
          </a:prstGeom>
          <a:noFill/>
          <a:ln w="38100" algn="ctr">
            <a:solidFill>
              <a:srgbClr val="808080"/>
            </a:solidFill>
            <a:round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ru-RU"/>
          </a:p>
        </p:txBody>
      </p: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3640046" y="2922081"/>
            <a:ext cx="1901825" cy="1901825"/>
            <a:chOff x="2238" y="1769"/>
            <a:chExt cx="1361" cy="1361"/>
          </a:xfrm>
        </p:grpSpPr>
        <p:sp>
          <p:nvSpPr>
            <p:cNvPr id="11" name="Oval 11"/>
            <p:cNvSpPr>
              <a:spLocks noChangeArrowheads="1"/>
            </p:cNvSpPr>
            <p:nvPr/>
          </p:nvSpPr>
          <p:spPr bwMode="gray">
            <a:xfrm>
              <a:off x="2238" y="1769"/>
              <a:ext cx="1361" cy="1361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tint val="42353"/>
                    <a:invGamma/>
                  </a:srgbClr>
                </a:gs>
                <a:gs pos="50000">
                  <a:srgbClr val="0099CC"/>
                </a:gs>
                <a:gs pos="100000">
                  <a:srgbClr val="0099CC">
                    <a:gamma/>
                    <a:tint val="42353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2" name="Oval 12"/>
            <p:cNvSpPr>
              <a:spLocks noChangeArrowheads="1"/>
            </p:cNvSpPr>
            <p:nvPr/>
          </p:nvSpPr>
          <p:spPr bwMode="gray">
            <a:xfrm>
              <a:off x="2327" y="1858"/>
              <a:ext cx="1183" cy="1183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shade val="54118"/>
                    <a:invGamma/>
                  </a:srgbClr>
                </a:gs>
                <a:gs pos="50000">
                  <a:srgbClr val="0099CC"/>
                </a:gs>
                <a:gs pos="100000">
                  <a:srgbClr val="0099CC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3" name="Oval 13"/>
            <p:cNvSpPr>
              <a:spLocks noChangeArrowheads="1"/>
            </p:cNvSpPr>
            <p:nvPr/>
          </p:nvSpPr>
          <p:spPr bwMode="gray">
            <a:xfrm>
              <a:off x="2328" y="1860"/>
              <a:ext cx="1183" cy="1183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shade val="63529"/>
                    <a:invGamma/>
                  </a:srgbClr>
                </a:gs>
                <a:gs pos="100000">
                  <a:srgbClr val="0099CC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4" name="Oval 14"/>
            <p:cNvSpPr>
              <a:spLocks noChangeArrowheads="1"/>
            </p:cNvSpPr>
            <p:nvPr/>
          </p:nvSpPr>
          <p:spPr bwMode="gray">
            <a:xfrm>
              <a:off x="2391" y="1917"/>
              <a:ext cx="1065" cy="1065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grpSp>
          <p:nvGrpSpPr>
            <p:cNvPr id="15" name="Group 15"/>
            <p:cNvGrpSpPr>
              <a:grpSpLocks/>
            </p:cNvGrpSpPr>
            <p:nvPr/>
          </p:nvGrpSpPr>
          <p:grpSpPr bwMode="auto">
            <a:xfrm>
              <a:off x="2410" y="1929"/>
              <a:ext cx="1031" cy="1031"/>
              <a:chOff x="4166" y="1706"/>
              <a:chExt cx="1252" cy="1252"/>
            </a:xfrm>
          </p:grpSpPr>
          <p:sp>
            <p:nvSpPr>
              <p:cNvPr id="17" name="Oval 16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8" name="Oval 17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9" name="Oval 18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20" name="Oval 19"/>
              <p:cNvSpPr>
                <a:spLocks noChangeArrowheads="1"/>
              </p:cNvSpPr>
              <p:nvPr/>
            </p:nvSpPr>
            <p:spPr bwMode="gray">
              <a:xfrm>
                <a:off x="4289" y="1794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16" name="Text Box 20"/>
            <p:cNvSpPr txBox="1">
              <a:spLocks noChangeArrowheads="1"/>
            </p:cNvSpPr>
            <p:nvPr/>
          </p:nvSpPr>
          <p:spPr bwMode="gray">
            <a:xfrm>
              <a:off x="2292" y="2169"/>
              <a:ext cx="1290" cy="55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ru-RU" sz="2200" b="1" dirty="0">
                  <a:solidFill>
                    <a:srgbClr val="080808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 состав РФ входят:</a:t>
              </a:r>
              <a:endParaRPr lang="en-US" sz="2200" b="1" dirty="0">
                <a:solidFill>
                  <a:srgbClr val="0808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1" name="AutoShape 21"/>
          <p:cNvSpPr>
            <a:spLocks noChangeArrowheads="1"/>
          </p:cNvSpPr>
          <p:nvPr/>
        </p:nvSpPr>
        <p:spPr bwMode="gray">
          <a:xfrm>
            <a:off x="78774" y="3616346"/>
            <a:ext cx="3425352" cy="6167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 города федерального значения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AutoShape 22"/>
          <p:cNvSpPr>
            <a:spLocks noChangeArrowheads="1"/>
          </p:cNvSpPr>
          <p:nvPr/>
        </p:nvSpPr>
        <p:spPr bwMode="gray">
          <a:xfrm>
            <a:off x="729755" y="2558566"/>
            <a:ext cx="2565268" cy="488411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ru-RU" b="1" dirty="0">
                <a:solidFill>
                  <a:srgbClr val="FEFE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 автономных округа</a:t>
            </a:r>
            <a:endParaRPr lang="en-US" b="1" dirty="0">
              <a:solidFill>
                <a:srgbClr val="FEFE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AutoShape 23"/>
          <p:cNvSpPr>
            <a:spLocks noChangeArrowheads="1"/>
          </p:cNvSpPr>
          <p:nvPr/>
        </p:nvSpPr>
        <p:spPr bwMode="gray">
          <a:xfrm>
            <a:off x="6122733" y="2850810"/>
            <a:ext cx="1022392" cy="4016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ru-RU" b="1" dirty="0">
                <a:solidFill>
                  <a:srgbClr val="FEFE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9 краев</a:t>
            </a:r>
            <a:endParaRPr lang="en-US" b="1" dirty="0">
              <a:solidFill>
                <a:srgbClr val="FEFE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AutoShape 24"/>
          <p:cNvSpPr>
            <a:spLocks noChangeArrowheads="1"/>
          </p:cNvSpPr>
          <p:nvPr/>
        </p:nvSpPr>
        <p:spPr bwMode="gray">
          <a:xfrm>
            <a:off x="2934241" y="5952759"/>
            <a:ext cx="2703292" cy="4016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 автономных округов</a:t>
            </a:r>
          </a:p>
        </p:txBody>
      </p:sp>
      <p:sp>
        <p:nvSpPr>
          <p:cNvPr id="25" name="AutoShape 25"/>
          <p:cNvSpPr>
            <a:spLocks noChangeArrowheads="1"/>
          </p:cNvSpPr>
          <p:nvPr/>
        </p:nvSpPr>
        <p:spPr bwMode="gray">
          <a:xfrm>
            <a:off x="1973455" y="5245845"/>
            <a:ext cx="1767732" cy="403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22 ре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публики </a:t>
            </a:r>
          </a:p>
        </p:txBody>
      </p:sp>
      <p:sp>
        <p:nvSpPr>
          <p:cNvPr id="26" name="AutoShape 26"/>
          <p:cNvSpPr>
            <a:spLocks noChangeArrowheads="1"/>
          </p:cNvSpPr>
          <p:nvPr/>
        </p:nvSpPr>
        <p:spPr bwMode="gray">
          <a:xfrm>
            <a:off x="5216491" y="5296312"/>
            <a:ext cx="1519329" cy="4016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ru-RU" b="1" dirty="0">
                <a:solidFill>
                  <a:srgbClr val="FEFE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46 областей</a:t>
            </a:r>
            <a:endParaRPr lang="en-US" b="1" dirty="0">
              <a:solidFill>
                <a:srgbClr val="FEFE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AutoShape 21"/>
          <p:cNvSpPr>
            <a:spLocks noChangeArrowheads="1"/>
          </p:cNvSpPr>
          <p:nvPr/>
        </p:nvSpPr>
        <p:spPr bwMode="gray">
          <a:xfrm>
            <a:off x="5637532" y="3564594"/>
            <a:ext cx="3425352" cy="6167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 города федерального значения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AutoShape 25"/>
          <p:cNvSpPr>
            <a:spLocks noChangeArrowheads="1"/>
          </p:cNvSpPr>
          <p:nvPr/>
        </p:nvSpPr>
        <p:spPr bwMode="gray">
          <a:xfrm>
            <a:off x="5655016" y="2151893"/>
            <a:ext cx="2161607" cy="48580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21 ре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публика </a:t>
            </a:r>
          </a:p>
        </p:txBody>
      </p:sp>
      <p:sp>
        <p:nvSpPr>
          <p:cNvPr id="29" name="AutoShape 25"/>
          <p:cNvSpPr>
            <a:spLocks noChangeArrowheads="1"/>
          </p:cNvSpPr>
          <p:nvPr/>
        </p:nvSpPr>
        <p:spPr bwMode="gray">
          <a:xfrm>
            <a:off x="5886894" y="4617095"/>
            <a:ext cx="2450964" cy="43024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автономная область </a:t>
            </a:r>
          </a:p>
        </p:txBody>
      </p:sp>
      <p:sp>
        <p:nvSpPr>
          <p:cNvPr id="31" name="AutoShape 26"/>
          <p:cNvSpPr>
            <a:spLocks noChangeArrowheads="1"/>
          </p:cNvSpPr>
          <p:nvPr/>
        </p:nvSpPr>
        <p:spPr bwMode="gray">
          <a:xfrm>
            <a:off x="3838279" y="1992514"/>
            <a:ext cx="1519329" cy="4016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ru-RU" b="1" dirty="0">
                <a:solidFill>
                  <a:srgbClr val="FEFE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49 областей</a:t>
            </a:r>
            <a:endParaRPr lang="en-US" b="1" dirty="0">
              <a:solidFill>
                <a:srgbClr val="FEFE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AutoShape 23"/>
          <p:cNvSpPr>
            <a:spLocks noChangeArrowheads="1"/>
          </p:cNvSpPr>
          <p:nvPr/>
        </p:nvSpPr>
        <p:spPr bwMode="gray">
          <a:xfrm>
            <a:off x="1685455" y="4524393"/>
            <a:ext cx="1022392" cy="4016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ru-RU" b="1" dirty="0">
                <a:solidFill>
                  <a:srgbClr val="FEFE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 краев</a:t>
            </a:r>
            <a:endParaRPr lang="en-US" b="1" dirty="0">
              <a:solidFill>
                <a:srgbClr val="FEFE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Стрелка вправо 29">
            <a:hlinkClick r:id="" action="ppaction://hlinkshowjump?jump=nextslide"/>
          </p:cNvPr>
          <p:cNvSpPr/>
          <p:nvPr/>
        </p:nvSpPr>
        <p:spPr>
          <a:xfrm>
            <a:off x="8081120" y="6395048"/>
            <a:ext cx="882352" cy="432048"/>
          </a:xfrm>
          <a:prstGeom prst="rightArrow">
            <a:avLst/>
          </a:prstGeom>
          <a:gradFill>
            <a:gsLst>
              <a:gs pos="4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0" scaled="1"/>
          </a:gra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97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признаки государства:</a:t>
            </a:r>
          </a:p>
        </p:txBody>
      </p:sp>
      <p:sp>
        <p:nvSpPr>
          <p:cNvPr id="24" name="Стрелка вправо 23">
            <a:hlinkClick r:id="" action="ppaction://hlinkshowjump?jump=nextslide"/>
          </p:cNvPr>
          <p:cNvSpPr/>
          <p:nvPr/>
        </p:nvSpPr>
        <p:spPr>
          <a:xfrm>
            <a:off x="8081120" y="6395048"/>
            <a:ext cx="882352" cy="432048"/>
          </a:xfrm>
          <a:prstGeom prst="rightArrow">
            <a:avLst/>
          </a:prstGeom>
          <a:gradFill>
            <a:gsLst>
              <a:gs pos="4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0" scaled="1"/>
          </a:gra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Файл:Flag of Russia.svg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274153"/>
            <a:ext cx="1554163" cy="1034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Герб России — Википед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354" y="4717263"/>
            <a:ext cx="1461531" cy="160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Иконка «Рубль» — скачай бесплатно PNG и вектор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252" y="3251111"/>
            <a:ext cx="1353669" cy="1353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AutoShape 22"/>
          <p:cNvSpPr>
            <a:spLocks noChangeArrowheads="1"/>
          </p:cNvSpPr>
          <p:nvPr/>
        </p:nvSpPr>
        <p:spPr bwMode="gray">
          <a:xfrm>
            <a:off x="5580112" y="3995119"/>
            <a:ext cx="2160240" cy="488411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28575">
            <a:solidFill>
              <a:srgbClr val="FEFEFE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ru-RU" b="1" dirty="0">
                <a:solidFill>
                  <a:srgbClr val="FEFE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Налоговая система</a:t>
            </a:r>
            <a:endParaRPr lang="en-US" b="1" dirty="0">
              <a:solidFill>
                <a:srgbClr val="FEFE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4" name="Picture 10" descr="Map of federal subjects of Russia (2014).sv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321" y="1687507"/>
            <a:ext cx="3264297" cy="1797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Владимир Путин PNG картинки скачать бесплатн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878" y="3037140"/>
            <a:ext cx="2157034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Верующим какой религии лучше быть? | Мир Бога - сайт Движения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8" y="2097722"/>
            <a:ext cx="1592411" cy="143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Уважаемая редакторка | Golos.io Блоги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149" y="4728608"/>
            <a:ext cx="1275512" cy="2063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Векторная эмблема (логотип) Организации Объединённых Наций (ООН ..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447" y="1536087"/>
            <a:ext cx="1547895" cy="131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Обращение матери-атеистки к народу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51" y="4941027"/>
            <a:ext cx="2429994" cy="174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02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10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250" tmFilter="0, 0; .2, .5; .8, .5; 1, 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625" autoRev="1" fill="hold"/>
                                        <p:tgtEl>
                                          <p:spTgt spid="10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</a:t>
            </a:r>
          </a:p>
        </p:txBody>
      </p:sp>
      <p:sp>
        <p:nvSpPr>
          <p:cNvPr id="4" name="Rectangle 18"/>
          <p:cNvSpPr>
            <a:spLocks noGrp="1" noChangeArrowheads="1"/>
          </p:cNvSpPr>
          <p:nvPr>
            <p:ph idx="1"/>
          </p:nvPr>
        </p:nvSpPr>
        <p:spPr bwMode="black">
          <a:xfrm>
            <a:off x="429704" y="2029076"/>
            <a:ext cx="8229600" cy="44627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sz="2000" dirty="0">
                <a:hlinkClick r:id="rId2"/>
              </a:rPr>
              <a:t>https://presentation-creation.ru/powerpoint-templates/zakon-i-zakonodatelstvo/833-zvonok-advokatu.html</a:t>
            </a:r>
            <a:endParaRPr lang="en-US" sz="2000" dirty="0"/>
          </a:p>
          <a:p>
            <a:pPr eaLnBrk="0" hangingPunct="0">
              <a:lnSpc>
                <a:spcPct val="110000"/>
              </a:lnSpc>
            </a:pPr>
            <a:r>
              <a:rPr lang="en-US" sz="2000" dirty="0">
                <a:hlinkClick r:id="rId3"/>
              </a:rPr>
              <a:t>https://ru.wikipedia.org/wiki/%D0%A4%D0%B5%D0%B4%D0%B5%D1%80%D0%B0%D1%82%D0%B8%D0%B2%D0%BD%D0%BE%D0%B5_%D1%83%D1%81%D1%82%D1%80%D0%BE%D0%B9%D1%81%D1%82%D0%B2%D0%BE_%D0%A0%D0%BE%D1%81%D1%81%D0%B8%D0%B8</a:t>
            </a:r>
            <a:endParaRPr lang="en-US" sz="2000" dirty="0"/>
          </a:p>
          <a:p>
            <a:pPr eaLnBrk="0" hangingPunct="0">
              <a:lnSpc>
                <a:spcPct val="110000"/>
              </a:lnSpc>
            </a:pPr>
            <a:r>
              <a:rPr lang="en-US" sz="2000" dirty="0">
                <a:hlinkClick r:id="rId4"/>
              </a:rPr>
              <a:t>https://nsportal.ru/shkola/obshchestvoznanie/library/2013/09/19/test-po-teme-obshchestvo-10-klass</a:t>
            </a:r>
            <a:endParaRPr lang="en-US" sz="2000" dirty="0"/>
          </a:p>
          <a:p>
            <a:pPr eaLnBrk="0" hangingPunct="0">
              <a:lnSpc>
                <a:spcPct val="110000"/>
              </a:lnSpc>
            </a:pPr>
            <a:r>
              <a:rPr lang="en-US" sz="2000" dirty="0">
                <a:hlinkClick r:id="rId5"/>
              </a:rPr>
              <a:t>https://iksanova.1c-umi.ru/1_kurs/1_powerpoint/</a:t>
            </a:r>
            <a:endParaRPr lang="ru-RU" sz="2000" dirty="0"/>
          </a:p>
          <a:p>
            <a:pPr eaLnBrk="0" hangingPunct="0">
              <a:lnSpc>
                <a:spcPct val="110000"/>
              </a:lnSpc>
            </a:pPr>
            <a:r>
              <a:rPr lang="en-US" sz="2000" dirty="0">
                <a:hlinkClick r:id="rId6"/>
              </a:rPr>
              <a:t>https://spravochnick.ru/pravo_i_yurisprudenciya/chto_takoe_gosudarstvo/osnovnye_priznaki_gosudarstva/</a:t>
            </a:r>
            <a:endParaRPr lang="ru-RU" sz="2000" dirty="0"/>
          </a:p>
          <a:p>
            <a:pPr eaLnBrk="0" hangingPunct="0">
              <a:lnSpc>
                <a:spcPct val="110000"/>
              </a:lnSpc>
            </a:pPr>
            <a:r>
              <a:rPr lang="en-US" sz="2000" dirty="0">
                <a:hlinkClick r:id="rId7"/>
              </a:rPr>
              <a:t>https://icons8.ru/icon/23660/%D1%80%D1%83%D0%B1%D0%BB%D1%8C</a:t>
            </a:r>
            <a:endParaRPr lang="en-US" sz="2000" dirty="0"/>
          </a:p>
        </p:txBody>
      </p:sp>
      <p:sp>
        <p:nvSpPr>
          <p:cNvPr id="3" name="Управляющая кнопка: настраиваемая 2">
            <a:hlinkClick r:id="" action="ppaction://hlinkshowjump?jump=endshow" highlightClick="1"/>
          </p:cNvPr>
          <p:cNvSpPr/>
          <p:nvPr/>
        </p:nvSpPr>
        <p:spPr>
          <a:xfrm>
            <a:off x="8354120" y="6292168"/>
            <a:ext cx="610368" cy="466352"/>
          </a:xfrm>
          <a:prstGeom prst="actionButtonBlank">
            <a:avLst/>
          </a:prstGeom>
          <a:gradFill flip="none" rotWithShape="1">
            <a:gsLst>
              <a:gs pos="75000">
                <a:srgbClr val="4157A7"/>
              </a:gs>
              <a:gs pos="63000">
                <a:srgbClr val="4C63B9"/>
              </a:gs>
              <a:gs pos="1600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46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b67ce57852bd8e8999ca58aca5e5f37f625e2"/>
</p:tagLst>
</file>

<file path=ppt/theme/theme1.xml><?xml version="1.0" encoding="utf-8"?>
<a:theme xmlns:a="http://schemas.openxmlformats.org/drawingml/2006/main" name="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gradFill rotWithShape="1">
          <a:gsLst>
            <a:gs pos="0">
              <a:schemeClr val="accent1">
                <a:gamma/>
                <a:shade val="46275"/>
                <a:invGamma/>
              </a:schemeClr>
            </a:gs>
            <a:gs pos="100000">
              <a:schemeClr val="accent1"/>
            </a:gs>
          </a:gsLst>
          <a:lin ang="0" scaled="1"/>
        </a:gradFill>
        <a:ln w="28575">
          <a:solidFill>
            <a:srgbClr val="FEFEFE"/>
          </a:solidFill>
          <a:round/>
          <a:headEnd/>
          <a:tailEnd/>
        </a:ln>
        <a:effectLst>
          <a:outerShdw dist="107763" dir="2700000" algn="ctr" rotWithShape="0">
            <a:srgbClr val="000000">
              <a:alpha val="50000"/>
            </a:srgbClr>
          </a:outerShdw>
        </a:effectLst>
      </a:spPr>
      <a:bodyPr wrap="none" anchor="ctr"/>
      <a:lstStyle>
        <a:defPPr>
          <a:defRPr b="1" dirty="0" smtClean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sp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F230BFE588586F408B07C0A56E0DD82F" ma:contentTypeVersion="3" ma:contentTypeDescription="Создание документа." ma:contentTypeScope="" ma:versionID="54b12247dc0fdbabedd9f195ff9c2492">
  <xsd:schema xmlns:xsd="http://www.w3.org/2001/XMLSchema" xmlns:xs="http://www.w3.org/2001/XMLSchema" xmlns:p="http://schemas.microsoft.com/office/2006/metadata/properties" xmlns:ns2="29f3fb29-81b4-43a6-b60e-501474b91cbd" targetNamespace="http://schemas.microsoft.com/office/2006/metadata/properties" ma:root="true" ma:fieldsID="cb5ae7ae42883d987e553a336a0d744a" ns2:_="">
    <xsd:import namespace="29f3fb29-81b4-43a6-b60e-501474b91cbd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f3fb29-81b4-43a6-b60e-501474b91cbd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29f3fb29-81b4-43a6-b60e-501474b91cbd" xsi:nil="true"/>
  </documentManagement>
</p:properties>
</file>

<file path=customXml/itemProps1.xml><?xml version="1.0" encoding="utf-8"?>
<ds:datastoreItem xmlns:ds="http://schemas.openxmlformats.org/officeDocument/2006/customXml" ds:itemID="{C48DF16D-6C63-43FD-AF5D-F69D4010586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70A9E2C-DC47-47FA-A2B2-9476E6223D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f3fb29-81b4-43a6-b60e-501474b91c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17582E5-D8AD-47D1-9C8B-9A3D1C12FF27}">
  <ds:schemaRefs>
    <ds:schemaRef ds:uri="http://schemas.microsoft.com/office/2006/metadata/properties"/>
    <ds:schemaRef ds:uri="http://schemas.microsoft.com/office/infopath/2007/PartnerControls"/>
    <ds:schemaRef ds:uri="29f3fb29-81b4-43a6-b60e-501474b91c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317</Words>
  <Application>Microsoft Office PowerPoint</Application>
  <PresentationFormat>Экран (4:3)</PresentationFormat>
  <Paragraphs>39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Тема Office</vt:lpstr>
      <vt:lpstr>Тема: Тест по обществознанию</vt:lpstr>
      <vt:lpstr>Пояснение к выполнению</vt:lpstr>
      <vt:lpstr>Выберите правильные утверждения</vt:lpstr>
      <vt:lpstr>Основные признаки государства:</vt:lpstr>
      <vt:lpstr>Список источников</vt:lpstr>
    </vt:vector>
  </TitlesOfParts>
  <Company>presentation-creation.ru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Звонок адвокату</dc:title>
  <dc:creator>obstinate</dc:creator>
  <dc:description>Шаблон презентации с сайта https://presentation-creation.ru/</dc:description>
  <cp:lastModifiedBy>Элла Иксанова</cp:lastModifiedBy>
  <cp:revision>77</cp:revision>
  <dcterms:created xsi:type="dcterms:W3CDTF">2018-02-25T09:09:03Z</dcterms:created>
  <dcterms:modified xsi:type="dcterms:W3CDTF">2024-09-17T18:27:38Z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0x010100F230BFE588586F408B07C0A56E0DD82F</vt:lpwstr>
  </property>
</Properties>
</file>