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2">
              <a:lumMod val="50000"/>
            </a:schemeClr>
          </a:solidFill>
          <a:latin typeface="Courier New" pitchFamily="49" charset="0"/>
          <a:ea typeface="+mj-ea"/>
          <a:cs typeface="Courier New" pitchFamily="49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pn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pn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printeru.info/wp-content/uploads/2019/09/48ebf-clip-34kb-15.jpg" TargetMode="External"/><Relationship Id="rId13" Type="http://schemas.openxmlformats.org/officeDocument/2006/relationships/hyperlink" Target="https://printeru.info/wp-content/uploads/2019/09/62735-clip-33kb-1.jpg" TargetMode="External"/><Relationship Id="rId18" Type="http://schemas.openxmlformats.org/officeDocument/2006/relationships/hyperlink" Target="https://&#1082;&#1080;&#1090;&#1072;&#1081;-&#1088;&#1099;&#1085;&#1086;&#1082;.&#1088;&#1092;/sites/default/files/51pqaocawzl._sl1500_.jpg" TargetMode="External"/><Relationship Id="rId26" Type="http://schemas.openxmlformats.org/officeDocument/2006/relationships/hyperlink" Target="https://m.media-amazon.com/images/I/5121IfqRTfL._AC_UL960_QL65_ML3_.jpg" TargetMode="External"/><Relationship Id="rId3" Type="http://schemas.openxmlformats.org/officeDocument/2006/relationships/hyperlink" Target="https://mcgrp.ru/images/1380302/2038946.jpg" TargetMode="External"/><Relationship Id="rId21" Type="http://schemas.openxmlformats.org/officeDocument/2006/relationships/hyperlink" Target="https://www.tomshw.it/files/2012/11/immagini_contenuti/40908/pointdraw-1.jpg" TargetMode="External"/><Relationship Id="rId7" Type="http://schemas.openxmlformats.org/officeDocument/2006/relationships/hyperlink" Target="https://printeru.info/wp-content/uploads/2019/09/a5ffe-clip-27kb-14.jpg" TargetMode="External"/><Relationship Id="rId12" Type="http://schemas.openxmlformats.org/officeDocument/2006/relationships/hyperlink" Target="https://printeru.info/wp-content/uploads/2019/09/ebac3-clip-57kb-19.jpg" TargetMode="External"/><Relationship Id="rId17" Type="http://schemas.openxmlformats.org/officeDocument/2006/relationships/hyperlink" Target="https://img.ktc.ua/img/base/1/3/23513.jpg" TargetMode="External"/><Relationship Id="rId25" Type="http://schemas.openxmlformats.org/officeDocument/2006/relationships/hyperlink" Target="http://www.ankaka.com/images/electronics/712/712.jpg" TargetMode="External"/><Relationship Id="rId2" Type="http://schemas.openxmlformats.org/officeDocument/2006/relationships/hyperlink" Target="https://sites.google.com/site/vetkimmm01/_/rsrc/1492170331431/home/rRTG1RewtxA.jpg" TargetMode="External"/><Relationship Id="rId16" Type="http://schemas.openxmlformats.org/officeDocument/2006/relationships/hyperlink" Target="https://avatars.mds.yandex.net/get-pdb/251121/165e3c2f-2f5b-4306-ba06-45d0759c149b/s1200?webp=false" TargetMode="External"/><Relationship Id="rId20" Type="http://schemas.openxmlformats.org/officeDocument/2006/relationships/hyperlink" Target="https://vido.com.ua/upload/uploaded_images/23000/233808024515906_7956efe315_h.jpg" TargetMode="External"/><Relationship Id="rId29" Type="http://schemas.openxmlformats.org/officeDocument/2006/relationships/hyperlink" Target="https://nauka.club/informatika/ustroystva-vvoda-informatsi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projector.ru/upload/iblock/479/Projector_VIVITEK_HK2288_BK.jpg" TargetMode="External"/><Relationship Id="rId11" Type="http://schemas.openxmlformats.org/officeDocument/2006/relationships/hyperlink" Target="https://printeru.info/wp-content/uploads/2019/09/af6ef-clip-19kb-18.jpg" TargetMode="External"/><Relationship Id="rId24" Type="http://schemas.openxmlformats.org/officeDocument/2006/relationships/hyperlink" Target="https://auctions.c.yimg.jp/images.auctions.yahoo.co.jp/image/dr000/auc0504/users/0c1a7473de903379264abe88ff8027c20ff38f98/i-img1200x791-1555902256hvdjm5691497.jpg" TargetMode="External"/><Relationship Id="rId5" Type="http://schemas.openxmlformats.org/officeDocument/2006/relationships/hyperlink" Target="https://avatanplus.com/files/resources/original/5c7fc34acdd3c1695312dc5b.png" TargetMode="External"/><Relationship Id="rId15" Type="http://schemas.openxmlformats.org/officeDocument/2006/relationships/hyperlink" Target="https://printeru.info/wp-content/uploads/2019/09/5324e-clip-78kb-12.jpg" TargetMode="External"/><Relationship Id="rId23" Type="http://schemas.openxmlformats.org/officeDocument/2006/relationships/hyperlink" Target="https://avatars.mds.yandex.net/get-pdb/1747905/2cdc22d7-d3b3-4ce2-862f-9eac8a5f7549/s1200?webp=false" TargetMode="External"/><Relationship Id="rId28" Type="http://schemas.openxmlformats.org/officeDocument/2006/relationships/hyperlink" Target="https://nauka.club/wp-content/auploads/854400/naznachenie_printerov.jpg" TargetMode="External"/><Relationship Id="rId10" Type="http://schemas.openxmlformats.org/officeDocument/2006/relationships/hyperlink" Target="https://printeru.info/wp-content/uploads/2019/09/fab08-clip-38kb-17.jpg" TargetMode="External"/><Relationship Id="rId19" Type="http://schemas.openxmlformats.org/officeDocument/2006/relationships/hyperlink" Target="https://digi.geenius.ee/app/uploads/sites/7/2018/02/574b92b77c88bec7c5db82930acdb671-1.jpg" TargetMode="External"/><Relationship Id="rId4" Type="http://schemas.openxmlformats.org/officeDocument/2006/relationships/hyperlink" Target="https://images.e2e4online.ru/o/5518912.png" TargetMode="External"/><Relationship Id="rId9" Type="http://schemas.openxmlformats.org/officeDocument/2006/relationships/hyperlink" Target="https://printeru.info/wp-content/uploads/2019/09/9e1cc-clip-40kb-16.jpg" TargetMode="External"/><Relationship Id="rId14" Type="http://schemas.openxmlformats.org/officeDocument/2006/relationships/hyperlink" Target="https://printeru.info/wp-content/uploads/2019/09/0acbb-clip-43kb-13.jpg" TargetMode="External"/><Relationship Id="rId22" Type="http://schemas.openxmlformats.org/officeDocument/2006/relationships/hyperlink" Target="https://cdn.svyaznoy.ru/upload/iblock/326/196255_2254_draft.jpg" TargetMode="External"/><Relationship Id="rId27" Type="http://schemas.openxmlformats.org/officeDocument/2006/relationships/hyperlink" Target="https://nauka.club/wp-content/auploads/854411/akusticheskaya_sistema.jpg" TargetMode="External"/><Relationship Id="rId30" Type="http://schemas.openxmlformats.org/officeDocument/2006/relationships/hyperlink" Target="https://nauka.club/poisk/index.php/?searchid=2338586&amp;l10n=ru&amp;reqenc=utf-8&amp;text=&#1091;&#1089;&#1090;&#1088;&#1086;&#1081;&#1089;&#1090;&#1074;&#1072;+&#1074;&#1099;&#1074;&#1086;&#1076;&#1072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r>
              <a:rPr lang="ru-RU" dirty="0"/>
              <a:t>Применение триггеров в презентации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357694"/>
            <a:ext cx="9144000" cy="900122"/>
          </a:xfrm>
        </p:spPr>
        <p:txBody>
          <a:bodyPr>
            <a:normAutofit/>
          </a:bodyPr>
          <a:lstStyle/>
          <a:p>
            <a:pPr algn="r"/>
            <a:r>
              <a:rPr lang="ru-RU" sz="2400" dirty="0"/>
              <a:t>Преподаватель информационных дисциплин</a:t>
            </a:r>
          </a:p>
          <a:p>
            <a:pPr algn="r"/>
            <a:r>
              <a:rPr lang="ru-RU" sz="2400" dirty="0" err="1"/>
              <a:t>Иксанова</a:t>
            </a:r>
            <a:r>
              <a:rPr lang="ru-RU" sz="2400" dirty="0"/>
              <a:t> Э.Б.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4645"/>
            <a:ext cx="9144000" cy="442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274" tIns="66637" rIns="133274" bIns="6663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Колледж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6215082"/>
            <a:ext cx="9144000" cy="45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45143" tIns="72571" rIns="145143" bIns="72571" anchor="ctr">
            <a:spAutoFit/>
          </a:bodyPr>
          <a:lstStyle/>
          <a:p>
            <a:pPr algn="ctr" eaLnBrk="1" hangingPunct="1"/>
            <a:r>
              <a:rPr lang="ru-RU" altLang="ru-RU" sz="2000" b="1" dirty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Москва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79167" t="15833" b="37500"/>
          <a:stretch>
            <a:fillRect/>
          </a:stretch>
        </p:blipFill>
        <p:spPr bwMode="auto">
          <a:xfrm>
            <a:off x="5286380" y="2714620"/>
            <a:ext cx="285745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857256"/>
          </a:xfrm>
        </p:spPr>
        <p:txBody>
          <a:bodyPr>
            <a:normAutofit/>
          </a:bodyPr>
          <a:lstStyle/>
          <a:p>
            <a:r>
              <a:rPr lang="ru-RU" sz="3600" dirty="0"/>
              <a:t>Создание слайда с триггерами</a:t>
            </a: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0" y="928670"/>
            <a:ext cx="91440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457200" indent="-457200">
              <a:buAutoNum type="arabicPeriod"/>
            </a:pPr>
            <a:r>
              <a:rPr lang="ru-RU" altLang="ru-RU" sz="2000" dirty="0">
                <a:latin typeface="Comic Sans MS" pitchFamily="66" charset="0"/>
              </a:rPr>
              <a:t>Присваиваем правильным объектам анимацию выделения – «мигание».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ru-RU" altLang="ru-RU" sz="2000" dirty="0">
                <a:latin typeface="Comic Sans MS" pitchFamily="66" charset="0"/>
              </a:rPr>
              <a:t>Присваиваем </a:t>
            </a:r>
            <a:r>
              <a:rPr lang="ru-RU" altLang="ru-RU" sz="2000" dirty="0" err="1">
                <a:latin typeface="Comic Sans MS" pitchFamily="66" charset="0"/>
              </a:rPr>
              <a:t>НЕправильным</a:t>
            </a:r>
            <a:r>
              <a:rPr lang="ru-RU" altLang="ru-RU" sz="2000" dirty="0">
                <a:latin typeface="Comic Sans MS" pitchFamily="66" charset="0"/>
              </a:rPr>
              <a:t> объектам анимацию выхода– «выцветание».</a:t>
            </a:r>
          </a:p>
          <a:p>
            <a:pPr marL="457200" indent="-457200">
              <a:buAutoNum type="arabicPeriod"/>
            </a:pPr>
            <a:r>
              <a:rPr lang="ru-RU" altLang="ru-RU" sz="2000" dirty="0">
                <a:latin typeface="Comic Sans MS" pitchFamily="66" charset="0"/>
              </a:rPr>
              <a:t>В Области анимации в выпавшем окне выбираем Время. 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ru-RU" altLang="ru-RU" sz="2000" dirty="0">
                <a:latin typeface="Comic Sans MS" pitchFamily="66" charset="0"/>
              </a:rPr>
              <a:t>Настраиваем триггеры для всех объектов.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786190"/>
            <a:ext cx="408622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Прямая со стрелкой 17"/>
          <p:cNvCxnSpPr/>
          <p:nvPr/>
        </p:nvCxnSpPr>
        <p:spPr>
          <a:xfrm rot="10800000">
            <a:off x="4429124" y="5643578"/>
            <a:ext cx="1071570" cy="50006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Выберите устройства, предназначенные для ввода информации в ПК</a:t>
            </a:r>
          </a:p>
        </p:txBody>
      </p:sp>
      <p:pic>
        <p:nvPicPr>
          <p:cNvPr id="3" name="Рисунок 2" descr="трэкбол.jpe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1214422"/>
            <a:ext cx="1428760" cy="1071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видео-камера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1214422"/>
            <a:ext cx="1714512" cy="1714512"/>
          </a:xfrm>
          <a:prstGeom prst="rect">
            <a:avLst/>
          </a:prstGeom>
        </p:spPr>
      </p:pic>
      <p:pic>
        <p:nvPicPr>
          <p:cNvPr id="5" name="Рисунок 4" descr="графический планшет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485" y="3857628"/>
            <a:ext cx="1714433" cy="1371546"/>
          </a:xfrm>
          <a:prstGeom prst="rect">
            <a:avLst/>
          </a:prstGeom>
        </p:spPr>
      </p:pic>
      <p:pic>
        <p:nvPicPr>
          <p:cNvPr id="8" name="Рисунок 7" descr="клавиатура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69220" y="3000372"/>
            <a:ext cx="3317160" cy="1357322"/>
          </a:xfrm>
          <a:prstGeom prst="rect">
            <a:avLst/>
          </a:prstGeom>
        </p:spPr>
      </p:pic>
      <p:pic>
        <p:nvPicPr>
          <p:cNvPr id="9" name="Рисунок 8" descr="микрофон 1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8106"/>
          <a:stretch>
            <a:fillRect/>
          </a:stretch>
        </p:blipFill>
        <p:spPr>
          <a:xfrm>
            <a:off x="5500695" y="1316668"/>
            <a:ext cx="1571635" cy="969324"/>
          </a:xfrm>
          <a:prstGeom prst="rect">
            <a:avLst/>
          </a:prstGeom>
        </p:spPr>
      </p:pic>
      <p:pic>
        <p:nvPicPr>
          <p:cNvPr id="10" name="Рисунок 9" descr="световое перо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759" y="4429132"/>
            <a:ext cx="1620959" cy="1000132"/>
          </a:xfrm>
          <a:prstGeom prst="rect">
            <a:avLst/>
          </a:prstGeom>
        </p:spPr>
      </p:pic>
      <p:pic>
        <p:nvPicPr>
          <p:cNvPr id="11" name="Рисунок 10" descr="джойстик геймпад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5429264"/>
            <a:ext cx="1380725" cy="1219902"/>
          </a:xfrm>
          <a:prstGeom prst="rect">
            <a:avLst/>
          </a:prstGeom>
        </p:spPr>
      </p:pic>
      <p:pic>
        <p:nvPicPr>
          <p:cNvPr id="12" name="Рисунок 11" descr="фотопринтер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997" y="2500306"/>
            <a:ext cx="1727359" cy="1214446"/>
          </a:xfrm>
          <a:prstGeom prst="rect">
            <a:avLst/>
          </a:prstGeom>
        </p:spPr>
      </p:pic>
      <p:pic>
        <p:nvPicPr>
          <p:cNvPr id="13" name="Рисунок 12" descr="монитор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77117" y="2428868"/>
            <a:ext cx="2395477" cy="1928826"/>
          </a:xfrm>
          <a:prstGeom prst="rect">
            <a:avLst/>
          </a:prstGeom>
        </p:spPr>
      </p:pic>
      <p:pic>
        <p:nvPicPr>
          <p:cNvPr id="14" name="Рисунок 13" descr="колонки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43768" y="1285860"/>
            <a:ext cx="1714511" cy="1048747"/>
          </a:xfrm>
          <a:prstGeom prst="rect">
            <a:avLst/>
          </a:prstGeom>
        </p:spPr>
      </p:pic>
      <p:pic>
        <p:nvPicPr>
          <p:cNvPr id="15" name="Рисунок 14" descr="наушники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3597" y="1357298"/>
            <a:ext cx="1149907" cy="1428760"/>
          </a:xfrm>
          <a:prstGeom prst="rect">
            <a:avLst/>
          </a:prstGeom>
        </p:spPr>
      </p:pic>
      <p:pic>
        <p:nvPicPr>
          <p:cNvPr id="16" name="Рисунок 15" descr="3D-принтер.jp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29174" y="4500570"/>
            <a:ext cx="2300280" cy="1923398"/>
          </a:xfrm>
          <a:prstGeom prst="rect">
            <a:avLst/>
          </a:prstGeom>
        </p:spPr>
      </p:pic>
      <p:pic>
        <p:nvPicPr>
          <p:cNvPr id="17" name="Рисунок 16" descr="проектор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72378" y="5572140"/>
            <a:ext cx="1857340" cy="928670"/>
          </a:xfrm>
          <a:prstGeom prst="rect">
            <a:avLst/>
          </a:prstGeom>
        </p:spPr>
      </p:pic>
      <p:sp>
        <p:nvSpPr>
          <p:cNvPr id="18" name="Стрелка вправо с вырезом 17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web-camera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357818" y="2769116"/>
            <a:ext cx="1143008" cy="1445702"/>
          </a:xfrm>
          <a:prstGeom prst="rect">
            <a:avLst/>
          </a:prstGeom>
        </p:spPr>
      </p:pic>
      <p:pic>
        <p:nvPicPr>
          <p:cNvPr id="20" name="Рисунок 19" descr="сенсорный экран.jpg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28826" y="4643446"/>
            <a:ext cx="2643174" cy="1896037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Выберите устройства, предназначенные для вывода информации в ПК</a:t>
            </a:r>
          </a:p>
        </p:txBody>
      </p:sp>
      <p:pic>
        <p:nvPicPr>
          <p:cNvPr id="3" name="Рисунок 2" descr="трэкбол.jpe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3108" y="5143512"/>
            <a:ext cx="1428760" cy="1071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видео-камера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2500" b="12500"/>
          <a:stretch>
            <a:fillRect/>
          </a:stretch>
        </p:blipFill>
        <p:spPr>
          <a:xfrm>
            <a:off x="1857356" y="3286124"/>
            <a:ext cx="1714512" cy="1285884"/>
          </a:xfrm>
          <a:prstGeom prst="rect">
            <a:avLst/>
          </a:prstGeom>
        </p:spPr>
      </p:pic>
      <p:pic>
        <p:nvPicPr>
          <p:cNvPr id="5" name="Рисунок 4" descr="графический планшет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484" y="2714620"/>
            <a:ext cx="1714433" cy="1371546"/>
          </a:xfrm>
          <a:prstGeom prst="rect">
            <a:avLst/>
          </a:prstGeom>
        </p:spPr>
      </p:pic>
      <p:pic>
        <p:nvPicPr>
          <p:cNvPr id="8" name="Рисунок 7" descr="клавиатура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14744" y="1285860"/>
            <a:ext cx="3317160" cy="1357322"/>
          </a:xfrm>
          <a:prstGeom prst="rect">
            <a:avLst/>
          </a:prstGeom>
        </p:spPr>
      </p:pic>
      <p:pic>
        <p:nvPicPr>
          <p:cNvPr id="9" name="Рисунок 8" descr="микрофон 1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8750"/>
          <a:stretch>
            <a:fillRect/>
          </a:stretch>
        </p:blipFill>
        <p:spPr>
          <a:xfrm>
            <a:off x="214282" y="4286256"/>
            <a:ext cx="1517687" cy="928694"/>
          </a:xfrm>
          <a:prstGeom prst="rect">
            <a:avLst/>
          </a:prstGeom>
        </p:spPr>
      </p:pic>
      <p:pic>
        <p:nvPicPr>
          <p:cNvPr id="10" name="Рисунок 9" descr="световое перо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84849" y="1285860"/>
            <a:ext cx="1620959" cy="1000132"/>
          </a:xfrm>
          <a:prstGeom prst="rect">
            <a:avLst/>
          </a:prstGeom>
        </p:spPr>
      </p:pic>
      <p:pic>
        <p:nvPicPr>
          <p:cNvPr id="11" name="Рисунок 10" descr="джойстик геймпад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0034" y="5429264"/>
            <a:ext cx="1380725" cy="1219902"/>
          </a:xfrm>
          <a:prstGeom prst="rect">
            <a:avLst/>
          </a:prstGeom>
        </p:spPr>
      </p:pic>
      <p:pic>
        <p:nvPicPr>
          <p:cNvPr id="12" name="Рисунок 11" descr="фотопринтер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85918" y="1357298"/>
            <a:ext cx="1727359" cy="1214446"/>
          </a:xfrm>
          <a:prstGeom prst="rect">
            <a:avLst/>
          </a:prstGeom>
        </p:spPr>
      </p:pic>
      <p:pic>
        <p:nvPicPr>
          <p:cNvPr id="13" name="Рисунок 12" descr="монитор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9058" y="4786322"/>
            <a:ext cx="2395477" cy="1928826"/>
          </a:xfrm>
          <a:prstGeom prst="rect">
            <a:avLst/>
          </a:prstGeom>
        </p:spPr>
      </p:pic>
      <p:pic>
        <p:nvPicPr>
          <p:cNvPr id="14" name="Рисунок 13" descr="колонки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86644" y="2428868"/>
            <a:ext cx="1714511" cy="1048747"/>
          </a:xfrm>
          <a:prstGeom prst="rect">
            <a:avLst/>
          </a:prstGeom>
        </p:spPr>
      </p:pic>
      <p:pic>
        <p:nvPicPr>
          <p:cNvPr id="15" name="Рисунок 14" descr="наушники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1357298"/>
            <a:ext cx="1000132" cy="1242664"/>
          </a:xfrm>
          <a:prstGeom prst="rect">
            <a:avLst/>
          </a:prstGeom>
        </p:spPr>
      </p:pic>
      <p:pic>
        <p:nvPicPr>
          <p:cNvPr id="16" name="Рисунок 15" descr="3D-принтер.jp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29042" y="2714620"/>
            <a:ext cx="2300280" cy="1923398"/>
          </a:xfrm>
          <a:prstGeom prst="rect">
            <a:avLst/>
          </a:prstGeom>
        </p:spPr>
      </p:pic>
      <p:pic>
        <p:nvPicPr>
          <p:cNvPr id="17" name="Рисунок 16" descr="проектор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72330" y="3571876"/>
            <a:ext cx="1857340" cy="928670"/>
          </a:xfrm>
          <a:prstGeom prst="rect">
            <a:avLst/>
          </a:prstGeom>
        </p:spPr>
      </p:pic>
      <p:sp>
        <p:nvSpPr>
          <p:cNvPr id="18" name="Стрелка вправо с вырезом 17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web-camera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000760" y="2857496"/>
            <a:ext cx="960171" cy="1214446"/>
          </a:xfrm>
          <a:prstGeom prst="rect">
            <a:avLst/>
          </a:prstGeom>
        </p:spPr>
      </p:pic>
      <p:pic>
        <p:nvPicPr>
          <p:cNvPr id="20" name="Рисунок 19" descr="сенсорный экран.jpg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00826" y="4572008"/>
            <a:ext cx="2643174" cy="1896037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642942"/>
          </a:xfrm>
        </p:spPr>
        <p:txBody>
          <a:bodyPr>
            <a:normAutofit fontScale="90000"/>
          </a:bodyPr>
          <a:lstStyle/>
          <a:p>
            <a:r>
              <a:rPr lang="ru-RU" dirty="0"/>
              <a:t>Список источников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14282" y="714356"/>
            <a:ext cx="8715436" cy="5929354"/>
          </a:xfrm>
        </p:spPr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"/>
              </a:rPr>
              <a:t>https://sites.google.com/site/vetkimmm01/_/rsrc/1492170331431/home/rRTG1RewtxA.jpg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3"/>
              </a:rPr>
              <a:t>https://mcgrp.ru/images/1380302/2038946.jpg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4"/>
              </a:rPr>
              <a:t>https://images.e2e4online.ru/o/5518912.png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5"/>
              </a:rPr>
              <a:t>https://avatanplus.com/files/resources/original/5c7fc34acdd3c1695312dc5b.png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6"/>
              </a:rPr>
              <a:t>https://iprojector.ru/upload/iblock/479/Projector_VIVITEK_HK2288_BK.jpg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7"/>
              </a:rPr>
              <a:t>https://printeru.info/wp-content/uploads/2019/09/a5ffe-clip-27kb-14.jpg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8"/>
              </a:rPr>
              <a:t>https://printeru.info/wp-content/uploads/2019/09/48ebf-clip-34kb-15.jpg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9"/>
              </a:rPr>
              <a:t>https://printeru.info/wp-content/uploads/2019/09/9e1cc-clip-40kb-16.jpg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0"/>
              </a:rPr>
              <a:t>https://printeru.info/wp-content/uploads/2019/09/fab08-clip-38kb-17.jpg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1"/>
              </a:rPr>
              <a:t>https://printeru.info/wp-content/uploads/2019/09/af6ef-clip-19kb-18.jpg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2"/>
              </a:rPr>
              <a:t>https://printeru.info/wp-content/uploads/2019/09/ebac3-clip-57kb-19.jpg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3"/>
              </a:rPr>
              <a:t>https://printeru.info/wp-content/uploads/2019/09/62735-clip-33kb-1.jpg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4"/>
              </a:rPr>
              <a:t>https://printeru.info/wp-content/uploads/2019/09/0acbb-clip-43kb-13.jpg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5"/>
              </a:rPr>
              <a:t>https://printeru.info/wp-content/uploads/2019/09/5324e-clip-78kb-12.jpg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5"/>
              </a:rPr>
              <a:t>https://printeru.info/wp-content/uploads/2019/09/5324e-clip-78kb-12.jpg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6"/>
              </a:rPr>
              <a:t>https://avatars.mds.yandex.net/get-pdb/251121/165e3c2f-2f5b-4306-ba06-45d0759c149b/s1200?webp=false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7"/>
              </a:rPr>
              <a:t>https://img.ktc.ua/img/base/1/3/23513.jpg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8"/>
              </a:rPr>
              <a:t>https://китай-рынок.рф/sites/default/files/51pqaocawzl._sl1500_.jpg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19"/>
              </a:rPr>
              <a:t>https://digi.geenius.ee/app/uploads/sites/7/2018/02/574b92b77c88bec7c5db82930acdb671-1.jpg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0"/>
              </a:rPr>
              <a:t>https://vido.com.ua/upload/uploaded_images/23000/233808024515906_7956efe315_h.jpg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1"/>
              </a:rPr>
              <a:t>https://www.tomshw.it/files/2012/11/immagini_contenuti/40908/pointdraw-1.jpg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2"/>
              </a:rPr>
              <a:t>https://cdn.svyaznoy.ru/upload/iblock/326/196255_2254_draft.jpg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3"/>
              </a:rPr>
              <a:t>https://avatars.mds.yandex.net/get-pdb/1747905/2cdc22d7-d3b3-4ce2-862f-9eac8a5f7549/s1200?webp=false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4"/>
              </a:rPr>
              <a:t>https://auctions.c.yimg.jp/images.auctions.yahoo.co.jp/image/dr000/auc0504/users/0c1a7473de903379264abe88ff8027c20ff38f98/i-img1200x791-1555902256hvdjm5691497.jpg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5"/>
              </a:rPr>
              <a:t>http://www.ankaka.com/images/electronics/712/712.jpg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6"/>
              </a:rPr>
              <a:t>https://m.media-amazon.com/images/I/5121IfqRTfL._AC_UL960_QL65_ML3_.jpg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7"/>
              </a:rPr>
              <a:t>https://nauka.club/wp-content/auploads/854411/akusticheskaya_sistema.jpg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8"/>
              </a:rPr>
              <a:t>https://nauka.club/wp-content/auploads/854400/naznachenie_printerov.jpg</a:t>
            </a:r>
            <a:endParaRPr lang="ru-RU" sz="1050" dirty="0"/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29"/>
              </a:rPr>
              <a:t>https://nauka.club/informatika/ustroystva-vvoda-informatsii.html</a:t>
            </a:r>
            <a:r>
              <a:rPr lang="ru-RU" sz="1050" dirty="0"/>
              <a:t>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050" u="sng" dirty="0">
                <a:hlinkClick r:id="rId30"/>
              </a:rPr>
              <a:t>https://nauka.club/poisk/index.php/?searchid=2338586&amp;l10n=ru&amp;reqenc=utf-8&amp;text=устройства+вывода</a:t>
            </a:r>
            <a:endParaRPr lang="ru-RU" sz="1050" dirty="0"/>
          </a:p>
          <a:p>
            <a:pPr marL="514350" indent="-514350">
              <a:buFont typeface="+mj-lt"/>
              <a:buAutoNum type="arabicPeriod"/>
            </a:pPr>
            <a:endParaRPr lang="ru-RU" sz="1050" dirty="0"/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шаблон информати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информатика</Template>
  <TotalTime>291</TotalTime>
  <Words>579</Words>
  <Application>Microsoft Office PowerPoint</Application>
  <PresentationFormat>Экран (4:3)</PresentationFormat>
  <Paragraphs>43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Comic Sans MS</vt:lpstr>
      <vt:lpstr>Courier New</vt:lpstr>
      <vt:lpstr>шаблон информатика</vt:lpstr>
      <vt:lpstr>Применение триггеров в презентации</vt:lpstr>
      <vt:lpstr>Создание слайда с триггерами</vt:lpstr>
      <vt:lpstr>Выберите устройства, предназначенные для ввода информации в ПК</vt:lpstr>
      <vt:lpstr>Выберите устройства, предназначенные для вывода информации в ПК</vt:lpstr>
      <vt:lpstr>Список источников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Элла</dc:creator>
  <cp:lastModifiedBy>Элла Иксанова</cp:lastModifiedBy>
  <cp:revision>39</cp:revision>
  <dcterms:created xsi:type="dcterms:W3CDTF">2020-03-26T10:27:14Z</dcterms:created>
  <dcterms:modified xsi:type="dcterms:W3CDTF">2024-09-17T18:13:50Z</dcterms:modified>
</cp:coreProperties>
</file>